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 id="2147483854" r:id="rId5"/>
    <p:sldMasterId id="2147483867" r:id="rId6"/>
  </p:sldMasterIdLst>
  <p:notesMasterIdLst>
    <p:notesMasterId r:id="rId26"/>
  </p:notesMasterIdLst>
  <p:handoutMasterIdLst>
    <p:handoutMasterId r:id="rId27"/>
  </p:handoutMasterIdLst>
  <p:sldIdLst>
    <p:sldId id="421" r:id="rId7"/>
    <p:sldId id="422" r:id="rId8"/>
    <p:sldId id="423" r:id="rId9"/>
    <p:sldId id="424" r:id="rId10"/>
    <p:sldId id="257" r:id="rId11"/>
    <p:sldId id="411" r:id="rId12"/>
    <p:sldId id="413" r:id="rId13"/>
    <p:sldId id="309" r:id="rId14"/>
    <p:sldId id="426" r:id="rId15"/>
    <p:sldId id="415" r:id="rId16"/>
    <p:sldId id="431" r:id="rId17"/>
    <p:sldId id="430" r:id="rId18"/>
    <p:sldId id="432" r:id="rId19"/>
    <p:sldId id="434" r:id="rId20"/>
    <p:sldId id="294" r:id="rId21"/>
    <p:sldId id="270" r:id="rId22"/>
    <p:sldId id="274" r:id="rId23"/>
    <p:sldId id="275" r:id="rId24"/>
    <p:sldId id="433" r:id="rId2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AC"/>
    <a:srgbClr val="00A6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5F0003-98E3-623C-18CC-3C2232A8409C}" v="345" dt="2024-10-01T16:35:16.2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yn Carpio" userId="S::ccarpio@americancouncils.org::c13b5565-4ec6-4e65-a46f-71697f8b6e3b" providerId="AD" clId="Web-{2F27EC2B-A8FA-5C12-8665-07B67557BA46}"/>
    <pc:docChg chg="modSld">
      <pc:chgData name="Caitlyn Carpio" userId="S::ccarpio@americancouncils.org::c13b5565-4ec6-4e65-a46f-71697f8b6e3b" providerId="AD" clId="Web-{2F27EC2B-A8FA-5C12-8665-07B67557BA46}" dt="2023-10-16T19:31:30.582" v="5" actId="20577"/>
      <pc:docMkLst>
        <pc:docMk/>
      </pc:docMkLst>
      <pc:sldChg chg="modSp">
        <pc:chgData name="Caitlyn Carpio" userId="S::ccarpio@americancouncils.org::c13b5565-4ec6-4e65-a46f-71697f8b6e3b" providerId="AD" clId="Web-{2F27EC2B-A8FA-5C12-8665-07B67557BA46}" dt="2023-10-16T19:31:30.582" v="5" actId="20577"/>
        <pc:sldMkLst>
          <pc:docMk/>
          <pc:sldMk cId="1406152966" sldId="277"/>
        </pc:sldMkLst>
        <pc:spChg chg="mod">
          <ac:chgData name="Caitlyn Carpio" userId="S::ccarpio@americancouncils.org::c13b5565-4ec6-4e65-a46f-71697f8b6e3b" providerId="AD" clId="Web-{2F27EC2B-A8FA-5C12-8665-07B67557BA46}" dt="2023-10-16T19:31:30.582" v="5" actId="20577"/>
          <ac:spMkLst>
            <pc:docMk/>
            <pc:sldMk cId="1406152966" sldId="277"/>
            <ac:spMk id="3" creationId="{AF2939A4-DE66-46BE-A72E-0E0601BAF30A}"/>
          </ac:spMkLst>
        </pc:spChg>
      </pc:sldChg>
    </pc:docChg>
  </pc:docChgLst>
  <pc:docChgLst>
    <pc:chgData name="Caitlyn Carpio" userId="S::ccarpio@americancouncils.org::c13b5565-4ec6-4e65-a46f-71697f8b6e3b" providerId="AD" clId="Web-{0C4ABA16-0493-018F-7CB1-845ED7A6D857}"/>
    <pc:docChg chg="addSld delSld modSld sldOrd addMainMaster">
      <pc:chgData name="Caitlyn Carpio" userId="S::ccarpio@americancouncils.org::c13b5565-4ec6-4e65-a46f-71697f8b6e3b" providerId="AD" clId="Web-{0C4ABA16-0493-018F-7CB1-845ED7A6D857}" dt="2023-10-19T04:04:34.758" v="648" actId="20577"/>
      <pc:docMkLst>
        <pc:docMk/>
      </pc:docMkLst>
      <pc:sldChg chg="del modNotes">
        <pc:chgData name="Caitlyn Carpio" userId="S::ccarpio@americancouncils.org::c13b5565-4ec6-4e65-a46f-71697f8b6e3b" providerId="AD" clId="Web-{0C4ABA16-0493-018F-7CB1-845ED7A6D857}" dt="2023-10-19T03:22:31.889" v="247"/>
        <pc:sldMkLst>
          <pc:docMk/>
          <pc:sldMk cId="2127591054" sldId="256"/>
        </pc:sldMkLst>
      </pc:sldChg>
      <pc:sldChg chg="del modNotes">
        <pc:chgData name="Caitlyn Carpio" userId="S::ccarpio@americancouncils.org::c13b5565-4ec6-4e65-a46f-71697f8b6e3b" providerId="AD" clId="Web-{0C4ABA16-0493-018F-7CB1-845ED7A6D857}" dt="2023-10-19T03:30:50.546" v="300"/>
        <pc:sldMkLst>
          <pc:docMk/>
          <pc:sldMk cId="3092790822" sldId="258"/>
        </pc:sldMkLst>
      </pc:sldChg>
      <pc:sldChg chg="modSp del modNotes">
        <pc:chgData name="Caitlyn Carpio" userId="S::ccarpio@americancouncils.org::c13b5565-4ec6-4e65-a46f-71697f8b6e3b" providerId="AD" clId="Web-{0C4ABA16-0493-018F-7CB1-845ED7A6D857}" dt="2023-10-19T03:24:23.396" v="259"/>
        <pc:sldMkLst>
          <pc:docMk/>
          <pc:sldMk cId="3281071694" sldId="262"/>
        </pc:sldMkLst>
        <pc:spChg chg="mod">
          <ac:chgData name="Caitlyn Carpio" userId="S::ccarpio@americancouncils.org::c13b5565-4ec6-4e65-a46f-71697f8b6e3b" providerId="AD" clId="Web-{0C4ABA16-0493-018F-7CB1-845ED7A6D857}" dt="2023-10-19T03:08:09.503" v="120" actId="20577"/>
          <ac:spMkLst>
            <pc:docMk/>
            <pc:sldMk cId="3281071694" sldId="262"/>
            <ac:spMk id="3" creationId="{00000000-0000-0000-0000-000000000000}"/>
          </ac:spMkLst>
        </pc:spChg>
      </pc:sldChg>
      <pc:sldChg chg="delSp del modNotes">
        <pc:chgData name="Caitlyn Carpio" userId="S::ccarpio@americancouncils.org::c13b5565-4ec6-4e65-a46f-71697f8b6e3b" providerId="AD" clId="Web-{0C4ABA16-0493-018F-7CB1-845ED7A6D857}" dt="2023-10-19T03:40:46.505" v="416"/>
        <pc:sldMkLst>
          <pc:docMk/>
          <pc:sldMk cId="1468594029" sldId="268"/>
        </pc:sldMkLst>
        <pc:picChg chg="del">
          <ac:chgData name="Caitlyn Carpio" userId="S::ccarpio@americancouncils.org::c13b5565-4ec6-4e65-a46f-71697f8b6e3b" providerId="AD" clId="Web-{0C4ABA16-0493-018F-7CB1-845ED7A6D857}" dt="2023-10-19T03:40:02.299" v="402"/>
          <ac:picMkLst>
            <pc:docMk/>
            <pc:sldMk cId="1468594029" sldId="268"/>
            <ac:picMk id="12" creationId="{B6D09F0E-B0AB-43BB-B354-681C35646279}"/>
          </ac:picMkLst>
        </pc:picChg>
      </pc:sldChg>
      <pc:sldChg chg="del">
        <pc:chgData name="Caitlyn Carpio" userId="S::ccarpio@americancouncils.org::c13b5565-4ec6-4e65-a46f-71697f8b6e3b" providerId="AD" clId="Web-{0C4ABA16-0493-018F-7CB1-845ED7A6D857}" dt="2023-10-19T03:34:21.513" v="318"/>
        <pc:sldMkLst>
          <pc:docMk/>
          <pc:sldMk cId="2762333875" sldId="270"/>
        </pc:sldMkLst>
      </pc:sldChg>
      <pc:sldChg chg="del">
        <pc:chgData name="Caitlyn Carpio" userId="S::ccarpio@americancouncils.org::c13b5565-4ec6-4e65-a46f-71697f8b6e3b" providerId="AD" clId="Web-{0C4ABA16-0493-018F-7CB1-845ED7A6D857}" dt="2023-10-19T03:25:44.480" v="273"/>
        <pc:sldMkLst>
          <pc:docMk/>
          <pc:sldMk cId="883913034" sldId="276"/>
        </pc:sldMkLst>
      </pc:sldChg>
      <pc:sldChg chg="del">
        <pc:chgData name="Caitlyn Carpio" userId="S::ccarpio@americancouncils.org::c13b5565-4ec6-4e65-a46f-71697f8b6e3b" providerId="AD" clId="Web-{0C4ABA16-0493-018F-7CB1-845ED7A6D857}" dt="2023-10-19T03:27:07.204" v="297"/>
        <pc:sldMkLst>
          <pc:docMk/>
          <pc:sldMk cId="1406152966" sldId="277"/>
        </pc:sldMkLst>
      </pc:sldChg>
      <pc:sldChg chg="del modNotes">
        <pc:chgData name="Caitlyn Carpio" userId="S::ccarpio@americancouncils.org::c13b5565-4ec6-4e65-a46f-71697f8b6e3b" providerId="AD" clId="Web-{0C4ABA16-0493-018F-7CB1-845ED7A6D857}" dt="2023-10-19T03:32:46.928" v="306"/>
        <pc:sldMkLst>
          <pc:docMk/>
          <pc:sldMk cId="1954304911" sldId="408"/>
        </pc:sldMkLst>
      </pc:sldChg>
      <pc:sldChg chg="modSp modNotes">
        <pc:chgData name="Caitlyn Carpio" userId="S::ccarpio@americancouncils.org::c13b5565-4ec6-4e65-a46f-71697f8b6e3b" providerId="AD" clId="Web-{0C4ABA16-0493-018F-7CB1-845ED7A6D857}" dt="2023-10-19T04:04:24.945" v="646" actId="20577"/>
        <pc:sldMkLst>
          <pc:docMk/>
          <pc:sldMk cId="2848984531" sldId="410"/>
        </pc:sldMkLst>
        <pc:spChg chg="mod">
          <ac:chgData name="Caitlyn Carpio" userId="S::ccarpio@americancouncils.org::c13b5565-4ec6-4e65-a46f-71697f8b6e3b" providerId="AD" clId="Web-{0C4ABA16-0493-018F-7CB1-845ED7A6D857}" dt="2023-10-19T04:04:24.945" v="646" actId="20577"/>
          <ac:spMkLst>
            <pc:docMk/>
            <pc:sldMk cId="2848984531" sldId="410"/>
            <ac:spMk id="3" creationId="{00000000-0000-0000-0000-000000000000}"/>
          </ac:spMkLst>
        </pc:spChg>
      </pc:sldChg>
      <pc:sldChg chg="modNotes">
        <pc:chgData name="Caitlyn Carpio" userId="S::ccarpio@americancouncils.org::c13b5565-4ec6-4e65-a46f-71697f8b6e3b" providerId="AD" clId="Web-{0C4ABA16-0493-018F-7CB1-845ED7A6D857}" dt="2023-10-19T03:12:51.004" v="169"/>
        <pc:sldMkLst>
          <pc:docMk/>
          <pc:sldMk cId="2189036009" sldId="411"/>
        </pc:sldMkLst>
      </pc:sldChg>
      <pc:sldChg chg="modSp modNotes">
        <pc:chgData name="Caitlyn Carpio" userId="S::ccarpio@americancouncils.org::c13b5565-4ec6-4e65-a46f-71697f8b6e3b" providerId="AD" clId="Web-{0C4ABA16-0493-018F-7CB1-845ED7A6D857}" dt="2023-10-19T04:03:58.803" v="639" actId="20577"/>
        <pc:sldMkLst>
          <pc:docMk/>
          <pc:sldMk cId="520369246" sldId="413"/>
        </pc:sldMkLst>
        <pc:spChg chg="mod">
          <ac:chgData name="Caitlyn Carpio" userId="S::ccarpio@americancouncils.org::c13b5565-4ec6-4e65-a46f-71697f8b6e3b" providerId="AD" clId="Web-{0C4ABA16-0493-018F-7CB1-845ED7A6D857}" dt="2023-10-19T04:03:58.803" v="639" actId="20577"/>
          <ac:spMkLst>
            <pc:docMk/>
            <pc:sldMk cId="520369246" sldId="413"/>
            <ac:spMk id="3" creationId="{00000000-0000-0000-0000-000000000000}"/>
          </ac:spMkLst>
        </pc:spChg>
      </pc:sldChg>
      <pc:sldChg chg="modSp modNotes">
        <pc:chgData name="Caitlyn Carpio" userId="S::ccarpio@americancouncils.org::c13b5565-4ec6-4e65-a46f-71697f8b6e3b" providerId="AD" clId="Web-{0C4ABA16-0493-018F-7CB1-845ED7A6D857}" dt="2023-10-19T04:02:55.768" v="621" actId="20577"/>
        <pc:sldMkLst>
          <pc:docMk/>
          <pc:sldMk cId="3471962676" sldId="415"/>
        </pc:sldMkLst>
        <pc:spChg chg="mod">
          <ac:chgData name="Caitlyn Carpio" userId="S::ccarpio@americancouncils.org::c13b5565-4ec6-4e65-a46f-71697f8b6e3b" providerId="AD" clId="Web-{0C4ABA16-0493-018F-7CB1-845ED7A6D857}" dt="2023-10-19T04:02:55.768" v="621" actId="20577"/>
          <ac:spMkLst>
            <pc:docMk/>
            <pc:sldMk cId="3471962676" sldId="415"/>
            <ac:spMk id="3" creationId="{00000000-0000-0000-0000-000000000000}"/>
          </ac:spMkLst>
        </pc:spChg>
      </pc:sldChg>
      <pc:sldChg chg="modSp modNotes">
        <pc:chgData name="Caitlyn Carpio" userId="S::ccarpio@americancouncils.org::c13b5565-4ec6-4e65-a46f-71697f8b6e3b" providerId="AD" clId="Web-{0C4ABA16-0493-018F-7CB1-845ED7A6D857}" dt="2023-10-19T04:02:31.782" v="614" actId="20577"/>
        <pc:sldMkLst>
          <pc:docMk/>
          <pc:sldMk cId="145508918" sldId="417"/>
        </pc:sldMkLst>
        <pc:spChg chg="mod">
          <ac:chgData name="Caitlyn Carpio" userId="S::ccarpio@americancouncils.org::c13b5565-4ec6-4e65-a46f-71697f8b6e3b" providerId="AD" clId="Web-{0C4ABA16-0493-018F-7CB1-845ED7A6D857}" dt="2023-10-19T04:02:31.782" v="614" actId="20577"/>
          <ac:spMkLst>
            <pc:docMk/>
            <pc:sldMk cId="145508918" sldId="417"/>
            <ac:spMk id="3" creationId="{00000000-0000-0000-0000-000000000000}"/>
          </ac:spMkLst>
        </pc:spChg>
      </pc:sldChg>
      <pc:sldChg chg="modSp modNotes">
        <pc:chgData name="Caitlyn Carpio" userId="S::ccarpio@americancouncils.org::c13b5565-4ec6-4e65-a46f-71697f8b6e3b" providerId="AD" clId="Web-{0C4ABA16-0493-018F-7CB1-845ED7A6D857}" dt="2023-10-19T04:03:36.739" v="632" actId="20577"/>
        <pc:sldMkLst>
          <pc:docMk/>
          <pc:sldMk cId="1357588686" sldId="419"/>
        </pc:sldMkLst>
        <pc:spChg chg="mod">
          <ac:chgData name="Caitlyn Carpio" userId="S::ccarpio@americancouncils.org::c13b5565-4ec6-4e65-a46f-71697f8b6e3b" providerId="AD" clId="Web-{0C4ABA16-0493-018F-7CB1-845ED7A6D857}" dt="2023-10-19T04:03:36.739" v="632" actId="20577"/>
          <ac:spMkLst>
            <pc:docMk/>
            <pc:sldMk cId="1357588686" sldId="419"/>
            <ac:spMk id="3" creationId="{00000000-0000-0000-0000-000000000000}"/>
          </ac:spMkLst>
        </pc:spChg>
      </pc:sldChg>
      <pc:sldChg chg="addSp delSp modSp add modNotes">
        <pc:chgData name="Caitlyn Carpio" userId="S::ccarpio@americancouncils.org::c13b5565-4ec6-4e65-a46f-71697f8b6e3b" providerId="AD" clId="Web-{0C4ABA16-0493-018F-7CB1-845ED7A6D857}" dt="2023-10-19T04:02:06.249" v="609" actId="20577"/>
        <pc:sldMkLst>
          <pc:docMk/>
          <pc:sldMk cId="3022363377" sldId="420"/>
        </pc:sldMkLst>
        <pc:spChg chg="mod">
          <ac:chgData name="Caitlyn Carpio" userId="S::ccarpio@americancouncils.org::c13b5565-4ec6-4e65-a46f-71697f8b6e3b" providerId="AD" clId="Web-{0C4ABA16-0493-018F-7CB1-845ED7A6D857}" dt="2023-10-19T04:02:06.249" v="609" actId="20577"/>
          <ac:spMkLst>
            <pc:docMk/>
            <pc:sldMk cId="3022363377" sldId="420"/>
            <ac:spMk id="3" creationId="{00000000-0000-0000-0000-000000000000}"/>
          </ac:spMkLst>
        </pc:spChg>
        <pc:picChg chg="add mod">
          <ac:chgData name="Caitlyn Carpio" userId="S::ccarpio@americancouncils.org::c13b5565-4ec6-4e65-a46f-71697f8b6e3b" providerId="AD" clId="Web-{0C4ABA16-0493-018F-7CB1-845ED7A6D857}" dt="2023-10-19T03:34:32.561" v="321" actId="1076"/>
          <ac:picMkLst>
            <pc:docMk/>
            <pc:sldMk cId="3022363377" sldId="420"/>
            <ac:picMk id="5" creationId="{BEEFBB09-C919-0353-C3D8-C9E0D88974EC}"/>
          </ac:picMkLst>
        </pc:picChg>
        <pc:picChg chg="del">
          <ac:chgData name="Caitlyn Carpio" userId="S::ccarpio@americancouncils.org::c13b5565-4ec6-4e65-a46f-71697f8b6e3b" providerId="AD" clId="Web-{0C4ABA16-0493-018F-7CB1-845ED7A6D857}" dt="2023-10-19T03:33:20.586" v="307"/>
          <ac:picMkLst>
            <pc:docMk/>
            <pc:sldMk cId="3022363377" sldId="420"/>
            <ac:picMk id="6" creationId="{C293D664-02D5-4E4A-83A5-7EF83C47D58D}"/>
          </ac:picMkLst>
        </pc:picChg>
      </pc:sldChg>
      <pc:sldChg chg="add">
        <pc:chgData name="Caitlyn Carpio" userId="S::ccarpio@americancouncils.org::c13b5565-4ec6-4e65-a46f-71697f8b6e3b" providerId="AD" clId="Web-{0C4ABA16-0493-018F-7CB1-845ED7A6D857}" dt="2023-10-19T03:22:27.529" v="246"/>
        <pc:sldMkLst>
          <pc:docMk/>
          <pc:sldMk cId="3344032117" sldId="421"/>
        </pc:sldMkLst>
      </pc:sldChg>
      <pc:sldChg chg="addSp delSp modSp add modNotes">
        <pc:chgData name="Caitlyn Carpio" userId="S::ccarpio@americancouncils.org::c13b5565-4ec6-4e65-a46f-71697f8b6e3b" providerId="AD" clId="Web-{0C4ABA16-0493-018F-7CB1-845ED7A6D857}" dt="2023-10-19T03:23:36.236" v="258" actId="20577"/>
        <pc:sldMkLst>
          <pc:docMk/>
          <pc:sldMk cId="328767477" sldId="422"/>
        </pc:sldMkLst>
        <pc:spChg chg="del mod">
          <ac:chgData name="Caitlyn Carpio" userId="S::ccarpio@americancouncils.org::c13b5565-4ec6-4e65-a46f-71697f8b6e3b" providerId="AD" clId="Web-{0C4ABA16-0493-018F-7CB1-845ED7A6D857}" dt="2023-10-19T03:23:26.627" v="255"/>
          <ac:spMkLst>
            <pc:docMk/>
            <pc:sldMk cId="328767477" sldId="422"/>
            <ac:spMk id="3" creationId="{00000000-0000-0000-0000-000000000000}"/>
          </ac:spMkLst>
        </pc:spChg>
        <pc:spChg chg="add del mod">
          <ac:chgData name="Caitlyn Carpio" userId="S::ccarpio@americancouncils.org::c13b5565-4ec6-4e65-a46f-71697f8b6e3b" providerId="AD" clId="Web-{0C4ABA16-0493-018F-7CB1-845ED7A6D857}" dt="2023-10-19T03:23:30.596" v="257"/>
          <ac:spMkLst>
            <pc:docMk/>
            <pc:sldMk cId="328767477" sldId="422"/>
            <ac:spMk id="6" creationId="{CFDDEC90-9B4E-DC18-63ED-2F625631ACD4}"/>
          </ac:spMkLst>
        </pc:spChg>
        <pc:spChg chg="add mod">
          <ac:chgData name="Caitlyn Carpio" userId="S::ccarpio@americancouncils.org::c13b5565-4ec6-4e65-a46f-71697f8b6e3b" providerId="AD" clId="Web-{0C4ABA16-0493-018F-7CB1-845ED7A6D857}" dt="2023-10-19T03:23:36.236" v="258" actId="20577"/>
          <ac:spMkLst>
            <pc:docMk/>
            <pc:sldMk cId="328767477" sldId="422"/>
            <ac:spMk id="8" creationId="{7663AD5B-78E0-280E-E44E-0731A32084C2}"/>
          </ac:spMkLst>
        </pc:spChg>
      </pc:sldChg>
      <pc:sldChg chg="addSp delSp modSp add replId modNotes">
        <pc:chgData name="Caitlyn Carpio" userId="S::ccarpio@americancouncils.org::c13b5565-4ec6-4e65-a46f-71697f8b6e3b" providerId="AD" clId="Web-{0C4ABA16-0493-018F-7CB1-845ED7A6D857}" dt="2023-10-19T04:04:34.758" v="648" actId="20577"/>
        <pc:sldMkLst>
          <pc:docMk/>
          <pc:sldMk cId="1950740456" sldId="423"/>
        </pc:sldMkLst>
        <pc:spChg chg="mod">
          <ac:chgData name="Caitlyn Carpio" userId="S::ccarpio@americancouncils.org::c13b5565-4ec6-4e65-a46f-71697f8b6e3b" providerId="AD" clId="Web-{0C4ABA16-0493-018F-7CB1-845ED7A6D857}" dt="2023-10-19T03:24:59.446" v="270" actId="1076"/>
          <ac:spMkLst>
            <pc:docMk/>
            <pc:sldMk cId="1950740456" sldId="423"/>
            <ac:spMk id="2" creationId="{00000000-0000-0000-0000-000000000000}"/>
          </ac:spMkLst>
        </pc:spChg>
        <pc:spChg chg="add mod">
          <ac:chgData name="Caitlyn Carpio" userId="S::ccarpio@americancouncils.org::c13b5565-4ec6-4e65-a46f-71697f8b6e3b" providerId="AD" clId="Web-{0C4ABA16-0493-018F-7CB1-845ED7A6D857}" dt="2023-10-19T04:04:34.758" v="648" actId="20577"/>
          <ac:spMkLst>
            <pc:docMk/>
            <pc:sldMk cId="1950740456" sldId="423"/>
            <ac:spMk id="5" creationId="{2557DC9C-97D6-318D-EFC9-232D16FADD17}"/>
          </ac:spMkLst>
        </pc:spChg>
        <pc:spChg chg="add">
          <ac:chgData name="Caitlyn Carpio" userId="S::ccarpio@americancouncils.org::c13b5565-4ec6-4e65-a46f-71697f8b6e3b" providerId="AD" clId="Web-{0C4ABA16-0493-018F-7CB1-845ED7A6D857}" dt="2023-10-19T03:24:43.805" v="264"/>
          <ac:spMkLst>
            <pc:docMk/>
            <pc:sldMk cId="1950740456" sldId="423"/>
            <ac:spMk id="7" creationId="{5C65493F-0F64-7310-FC73-3F04B093D75E}"/>
          </ac:spMkLst>
        </pc:spChg>
        <pc:spChg chg="del">
          <ac:chgData name="Caitlyn Carpio" userId="S::ccarpio@americancouncils.org::c13b5565-4ec6-4e65-a46f-71697f8b6e3b" providerId="AD" clId="Web-{0C4ABA16-0493-018F-7CB1-845ED7A6D857}" dt="2023-10-19T03:24:36.178" v="262"/>
          <ac:spMkLst>
            <pc:docMk/>
            <pc:sldMk cId="1950740456" sldId="423"/>
            <ac:spMk id="8" creationId="{7663AD5B-78E0-280E-E44E-0731A32084C2}"/>
          </ac:spMkLst>
        </pc:spChg>
        <pc:spChg chg="add">
          <ac:chgData name="Caitlyn Carpio" userId="S::ccarpio@americancouncils.org::c13b5565-4ec6-4e65-a46f-71697f8b6e3b" providerId="AD" clId="Web-{0C4ABA16-0493-018F-7CB1-845ED7A6D857}" dt="2023-10-19T03:24:43.820" v="265"/>
          <ac:spMkLst>
            <pc:docMk/>
            <pc:sldMk cId="1950740456" sldId="423"/>
            <ac:spMk id="10" creationId="{3FCE3620-FEF4-5F9D-DFF8-E49EC2BA443B}"/>
          </ac:spMkLst>
        </pc:spChg>
        <pc:spChg chg="add">
          <ac:chgData name="Caitlyn Carpio" userId="S::ccarpio@americancouncils.org::c13b5565-4ec6-4e65-a46f-71697f8b6e3b" providerId="AD" clId="Web-{0C4ABA16-0493-018F-7CB1-845ED7A6D857}" dt="2023-10-19T03:24:43.836" v="266"/>
          <ac:spMkLst>
            <pc:docMk/>
            <pc:sldMk cId="1950740456" sldId="423"/>
            <ac:spMk id="12" creationId="{9AEC7E07-3A79-31AF-F8DB-B826C10C15CF}"/>
          </ac:spMkLst>
        </pc:spChg>
        <pc:picChg chg="del">
          <ac:chgData name="Caitlyn Carpio" userId="S::ccarpio@americancouncils.org::c13b5565-4ec6-4e65-a46f-71697f8b6e3b" providerId="AD" clId="Web-{0C4ABA16-0493-018F-7CB1-845ED7A6D857}" dt="2023-10-19T03:24:33.194" v="261"/>
          <ac:picMkLst>
            <pc:docMk/>
            <pc:sldMk cId="1950740456" sldId="423"/>
            <ac:picMk id="4" creationId="{FB1D65E4-4620-4F14-679C-7BC1A2B2A06D}"/>
          </ac:picMkLst>
        </pc:picChg>
        <pc:picChg chg="add">
          <ac:chgData name="Caitlyn Carpio" userId="S::ccarpio@americancouncils.org::c13b5565-4ec6-4e65-a46f-71697f8b6e3b" providerId="AD" clId="Web-{0C4ABA16-0493-018F-7CB1-845ED7A6D857}" dt="2023-10-19T03:24:43.898" v="267"/>
          <ac:picMkLst>
            <pc:docMk/>
            <pc:sldMk cId="1950740456" sldId="423"/>
            <ac:picMk id="14" creationId="{4EB3FE0E-EEF8-9BC4-C152-412D9B6BDF65}"/>
          </ac:picMkLst>
        </pc:picChg>
      </pc:sldChg>
      <pc:sldChg chg="addSp delSp modSp add replId modNotes">
        <pc:chgData name="Caitlyn Carpio" userId="S::ccarpio@americancouncils.org::c13b5565-4ec6-4e65-a46f-71697f8b6e3b" providerId="AD" clId="Web-{0C4ABA16-0493-018F-7CB1-845ED7A6D857}" dt="2023-10-19T04:04:30.273" v="647" actId="20577"/>
        <pc:sldMkLst>
          <pc:docMk/>
          <pc:sldMk cId="3247379011" sldId="424"/>
        </pc:sldMkLst>
        <pc:spChg chg="mod">
          <ac:chgData name="Caitlyn Carpio" userId="S::ccarpio@americancouncils.org::c13b5565-4ec6-4e65-a46f-71697f8b6e3b" providerId="AD" clId="Web-{0C4ABA16-0493-018F-7CB1-845ED7A6D857}" dt="2023-10-19T03:26:11.763" v="283" actId="1076"/>
          <ac:spMkLst>
            <pc:docMk/>
            <pc:sldMk cId="3247379011" sldId="424"/>
            <ac:spMk id="2" creationId="{00000000-0000-0000-0000-000000000000}"/>
          </ac:spMkLst>
        </pc:spChg>
        <pc:spChg chg="add del mod">
          <ac:chgData name="Caitlyn Carpio" userId="S::ccarpio@americancouncils.org::c13b5565-4ec6-4e65-a46f-71697f8b6e3b" providerId="AD" clId="Web-{0C4ABA16-0493-018F-7CB1-845ED7A6D857}" dt="2023-10-19T03:25:57.622" v="277"/>
          <ac:spMkLst>
            <pc:docMk/>
            <pc:sldMk cId="3247379011" sldId="424"/>
            <ac:spMk id="4" creationId="{7D954AE7-C12B-10A2-4474-D289BF679436}"/>
          </ac:spMkLst>
        </pc:spChg>
        <pc:spChg chg="del">
          <ac:chgData name="Caitlyn Carpio" userId="S::ccarpio@americancouncils.org::c13b5565-4ec6-4e65-a46f-71697f8b6e3b" providerId="AD" clId="Web-{0C4ABA16-0493-018F-7CB1-845ED7A6D857}" dt="2023-10-19T03:25:54.559" v="276"/>
          <ac:spMkLst>
            <pc:docMk/>
            <pc:sldMk cId="3247379011" sldId="424"/>
            <ac:spMk id="5" creationId="{2557DC9C-97D6-318D-EFC9-232D16FADD17}"/>
          </ac:spMkLst>
        </pc:spChg>
        <pc:spChg chg="del">
          <ac:chgData name="Caitlyn Carpio" userId="S::ccarpio@americancouncils.org::c13b5565-4ec6-4e65-a46f-71697f8b6e3b" providerId="AD" clId="Web-{0C4ABA16-0493-018F-7CB1-845ED7A6D857}" dt="2023-10-19T03:25:59.591" v="280"/>
          <ac:spMkLst>
            <pc:docMk/>
            <pc:sldMk cId="3247379011" sldId="424"/>
            <ac:spMk id="7" creationId="{5C65493F-0F64-7310-FC73-3F04B093D75E}"/>
          </ac:spMkLst>
        </pc:spChg>
        <pc:spChg chg="add del mod">
          <ac:chgData name="Caitlyn Carpio" userId="S::ccarpio@americancouncils.org::c13b5565-4ec6-4e65-a46f-71697f8b6e3b" providerId="AD" clId="Web-{0C4ABA16-0493-018F-7CB1-845ED7A6D857}" dt="2023-10-19T03:26:27.967" v="287"/>
          <ac:spMkLst>
            <pc:docMk/>
            <pc:sldMk cId="3247379011" sldId="424"/>
            <ac:spMk id="8" creationId="{44BCDC02-D62B-4FD6-0E11-38DCD74BECAA}"/>
          </ac:spMkLst>
        </pc:spChg>
        <pc:spChg chg="del">
          <ac:chgData name="Caitlyn Carpio" userId="S::ccarpio@americancouncils.org::c13b5565-4ec6-4e65-a46f-71697f8b6e3b" providerId="AD" clId="Web-{0C4ABA16-0493-018F-7CB1-845ED7A6D857}" dt="2023-10-19T03:25:54.403" v="275"/>
          <ac:spMkLst>
            <pc:docMk/>
            <pc:sldMk cId="3247379011" sldId="424"/>
            <ac:spMk id="10" creationId="{3FCE3620-FEF4-5F9D-DFF8-E49EC2BA443B}"/>
          </ac:spMkLst>
        </pc:spChg>
        <pc:spChg chg="add del">
          <ac:chgData name="Caitlyn Carpio" userId="S::ccarpio@americancouncils.org::c13b5565-4ec6-4e65-a46f-71697f8b6e3b" providerId="AD" clId="Web-{0C4ABA16-0493-018F-7CB1-845ED7A6D857}" dt="2023-10-19T03:26:27.967" v="286"/>
          <ac:spMkLst>
            <pc:docMk/>
            <pc:sldMk cId="3247379011" sldId="424"/>
            <ac:spMk id="11" creationId="{A22C31AB-E0BC-A422-B7D9-A781DD8587BB}"/>
          </ac:spMkLst>
        </pc:spChg>
        <pc:spChg chg="del">
          <ac:chgData name="Caitlyn Carpio" userId="S::ccarpio@americancouncils.org::c13b5565-4ec6-4e65-a46f-71697f8b6e3b" providerId="AD" clId="Web-{0C4ABA16-0493-018F-7CB1-845ED7A6D857}" dt="2023-10-19T03:25:59.028" v="279"/>
          <ac:spMkLst>
            <pc:docMk/>
            <pc:sldMk cId="3247379011" sldId="424"/>
            <ac:spMk id="12" creationId="{9AEC7E07-3A79-31AF-F8DB-B826C10C15CF}"/>
          </ac:spMkLst>
        </pc:spChg>
        <pc:spChg chg="add mod">
          <ac:chgData name="Caitlyn Carpio" userId="S::ccarpio@americancouncils.org::c13b5565-4ec6-4e65-a46f-71697f8b6e3b" providerId="AD" clId="Web-{0C4ABA16-0493-018F-7CB1-845ED7A6D857}" dt="2023-10-19T04:04:30.273" v="647" actId="20577"/>
          <ac:spMkLst>
            <pc:docMk/>
            <pc:sldMk cId="3247379011" sldId="424"/>
            <ac:spMk id="15" creationId="{AA325282-2137-FA13-A33C-F20ECFA2A7FB}"/>
          </ac:spMkLst>
        </pc:spChg>
        <pc:spChg chg="add">
          <ac:chgData name="Caitlyn Carpio" userId="S::ccarpio@americancouncils.org::c13b5565-4ec6-4e65-a46f-71697f8b6e3b" providerId="AD" clId="Web-{0C4ABA16-0493-018F-7CB1-845ED7A6D857}" dt="2023-10-19T03:26:44.171" v="289"/>
          <ac:spMkLst>
            <pc:docMk/>
            <pc:sldMk cId="3247379011" sldId="424"/>
            <ac:spMk id="17" creationId="{958F911F-0900-0CA5-17D8-68B214A37973}"/>
          </ac:spMkLst>
        </pc:spChg>
        <pc:spChg chg="add">
          <ac:chgData name="Caitlyn Carpio" userId="S::ccarpio@americancouncils.org::c13b5565-4ec6-4e65-a46f-71697f8b6e3b" providerId="AD" clId="Web-{0C4ABA16-0493-018F-7CB1-845ED7A6D857}" dt="2023-10-19T03:26:44.187" v="290"/>
          <ac:spMkLst>
            <pc:docMk/>
            <pc:sldMk cId="3247379011" sldId="424"/>
            <ac:spMk id="19" creationId="{A4B279A3-3456-009D-4462-C3A4E8CC34EE}"/>
          </ac:spMkLst>
        </pc:spChg>
        <pc:spChg chg="add">
          <ac:chgData name="Caitlyn Carpio" userId="S::ccarpio@americancouncils.org::c13b5565-4ec6-4e65-a46f-71697f8b6e3b" providerId="AD" clId="Web-{0C4ABA16-0493-018F-7CB1-845ED7A6D857}" dt="2023-10-19T03:26:44.187" v="291"/>
          <ac:spMkLst>
            <pc:docMk/>
            <pc:sldMk cId="3247379011" sldId="424"/>
            <ac:spMk id="21" creationId="{88084AA5-5987-BF49-B2C8-AEC984A59CD8}"/>
          </ac:spMkLst>
        </pc:spChg>
        <pc:picChg chg="del">
          <ac:chgData name="Caitlyn Carpio" userId="S::ccarpio@americancouncils.org::c13b5565-4ec6-4e65-a46f-71697f8b6e3b" providerId="AD" clId="Web-{0C4ABA16-0493-018F-7CB1-845ED7A6D857}" dt="2023-10-19T03:25:58.481" v="278"/>
          <ac:picMkLst>
            <pc:docMk/>
            <pc:sldMk cId="3247379011" sldId="424"/>
            <ac:picMk id="14" creationId="{4EB3FE0E-EEF8-9BC4-C152-412D9B6BDF65}"/>
          </ac:picMkLst>
        </pc:picChg>
        <pc:picChg chg="add">
          <ac:chgData name="Caitlyn Carpio" userId="S::ccarpio@americancouncils.org::c13b5565-4ec6-4e65-a46f-71697f8b6e3b" providerId="AD" clId="Web-{0C4ABA16-0493-018F-7CB1-845ED7A6D857}" dt="2023-10-19T03:26:44.281" v="292"/>
          <ac:picMkLst>
            <pc:docMk/>
            <pc:sldMk cId="3247379011" sldId="424"/>
            <ac:picMk id="23" creationId="{56D85CE4-B8EF-FA30-1460-69EA43E7B64E}"/>
          </ac:picMkLst>
        </pc:picChg>
      </pc:sldChg>
      <pc:sldChg chg="modSp add modNotes">
        <pc:chgData name="Caitlyn Carpio" userId="S::ccarpio@americancouncils.org::c13b5565-4ec6-4e65-a46f-71697f8b6e3b" providerId="AD" clId="Web-{0C4ABA16-0493-018F-7CB1-845ED7A6D857}" dt="2023-10-19T04:04:13.397" v="643" actId="20577"/>
        <pc:sldMkLst>
          <pc:docMk/>
          <pc:sldMk cId="1466796026" sldId="425"/>
        </pc:sldMkLst>
        <pc:spChg chg="mod">
          <ac:chgData name="Caitlyn Carpio" userId="S::ccarpio@americancouncils.org::c13b5565-4ec6-4e65-a46f-71697f8b6e3b" providerId="AD" clId="Web-{0C4ABA16-0493-018F-7CB1-845ED7A6D857}" dt="2023-10-19T04:04:13.397" v="643" actId="20577"/>
          <ac:spMkLst>
            <pc:docMk/>
            <pc:sldMk cId="1466796026" sldId="425"/>
            <ac:spMk id="3" creationId="{00000000-0000-0000-0000-000000000000}"/>
          </ac:spMkLst>
        </pc:spChg>
      </pc:sldChg>
      <pc:sldChg chg="addSp delSp modSp add modNotes">
        <pc:chgData name="Caitlyn Carpio" userId="S::ccarpio@americancouncils.org::c13b5565-4ec6-4e65-a46f-71697f8b6e3b" providerId="AD" clId="Web-{0C4ABA16-0493-018F-7CB1-845ED7A6D857}" dt="2023-10-19T04:03:23.879" v="629" actId="20577"/>
        <pc:sldMkLst>
          <pc:docMk/>
          <pc:sldMk cId="2626724588" sldId="426"/>
        </pc:sldMkLst>
        <pc:spChg chg="del">
          <ac:chgData name="Caitlyn Carpio" userId="S::ccarpio@americancouncils.org::c13b5565-4ec6-4e65-a46f-71697f8b6e3b" providerId="AD" clId="Web-{0C4ABA16-0493-018F-7CB1-845ED7A6D857}" dt="2023-10-19T03:32:29.349" v="302"/>
          <ac:spMkLst>
            <pc:docMk/>
            <pc:sldMk cId="2626724588" sldId="426"/>
            <ac:spMk id="3" creationId="{00000000-0000-0000-0000-000000000000}"/>
          </ac:spMkLst>
        </pc:spChg>
        <pc:spChg chg="add mod">
          <ac:chgData name="Caitlyn Carpio" userId="S::ccarpio@americancouncils.org::c13b5565-4ec6-4e65-a46f-71697f8b6e3b" providerId="AD" clId="Web-{0C4ABA16-0493-018F-7CB1-845ED7A6D857}" dt="2023-10-19T03:32:29.349" v="302"/>
          <ac:spMkLst>
            <pc:docMk/>
            <pc:sldMk cId="2626724588" sldId="426"/>
            <ac:spMk id="6" creationId="{98D711A2-CC79-6F56-FB3A-E258E067A0D1}"/>
          </ac:spMkLst>
        </pc:spChg>
        <pc:spChg chg="add mod">
          <ac:chgData name="Caitlyn Carpio" userId="S::ccarpio@americancouncils.org::c13b5565-4ec6-4e65-a46f-71697f8b6e3b" providerId="AD" clId="Web-{0C4ABA16-0493-018F-7CB1-845ED7A6D857}" dt="2023-10-19T04:03:23.879" v="629" actId="20577"/>
          <ac:spMkLst>
            <pc:docMk/>
            <pc:sldMk cId="2626724588" sldId="426"/>
            <ac:spMk id="8" creationId="{94B0323B-0FB3-F169-9AF6-0B2D0F061C15}"/>
          </ac:spMkLst>
        </pc:spChg>
      </pc:sldChg>
      <pc:sldChg chg="add del replId">
        <pc:chgData name="Caitlyn Carpio" userId="S::ccarpio@americancouncils.org::c13b5565-4ec6-4e65-a46f-71697f8b6e3b" providerId="AD" clId="Web-{0C4ABA16-0493-018F-7CB1-845ED7A6D857}" dt="2023-10-19T03:41:07.084" v="417"/>
        <pc:sldMkLst>
          <pc:docMk/>
          <pc:sldMk cId="768036820" sldId="427"/>
        </pc:sldMkLst>
      </pc:sldChg>
      <pc:sldChg chg="addSp delSp modSp add replId modNotes">
        <pc:chgData name="Caitlyn Carpio" userId="S::ccarpio@americancouncils.org::c13b5565-4ec6-4e65-a46f-71697f8b6e3b" providerId="AD" clId="Web-{0C4ABA16-0493-018F-7CB1-845ED7A6D857}" dt="2023-10-19T04:01:46.982" v="607" actId="20577"/>
        <pc:sldMkLst>
          <pc:docMk/>
          <pc:sldMk cId="4150855343" sldId="428"/>
        </pc:sldMkLst>
        <pc:spChg chg="mod">
          <ac:chgData name="Caitlyn Carpio" userId="S::ccarpio@americancouncils.org::c13b5565-4ec6-4e65-a46f-71697f8b6e3b" providerId="AD" clId="Web-{0C4ABA16-0493-018F-7CB1-845ED7A6D857}" dt="2023-10-19T04:01:14.277" v="596" actId="20577"/>
          <ac:spMkLst>
            <pc:docMk/>
            <pc:sldMk cId="4150855343" sldId="428"/>
            <ac:spMk id="2" creationId="{00000000-0000-0000-0000-000000000000}"/>
          </ac:spMkLst>
        </pc:spChg>
        <pc:spChg chg="del">
          <ac:chgData name="Caitlyn Carpio" userId="S::ccarpio@americancouncils.org::c13b5565-4ec6-4e65-a46f-71697f8b6e3b" providerId="AD" clId="Web-{0C4ABA16-0493-018F-7CB1-845ED7A6D857}" dt="2023-10-19T03:40:09.612" v="404"/>
          <ac:spMkLst>
            <pc:docMk/>
            <pc:sldMk cId="4150855343" sldId="428"/>
            <ac:spMk id="3" creationId="{00000000-0000-0000-0000-000000000000}"/>
          </ac:spMkLst>
        </pc:spChg>
        <pc:spChg chg="add mod">
          <ac:chgData name="Caitlyn Carpio" userId="S::ccarpio@americancouncils.org::c13b5565-4ec6-4e65-a46f-71697f8b6e3b" providerId="AD" clId="Web-{0C4ABA16-0493-018F-7CB1-845ED7A6D857}" dt="2023-10-19T03:40:09.612" v="404"/>
          <ac:spMkLst>
            <pc:docMk/>
            <pc:sldMk cId="4150855343" sldId="428"/>
            <ac:spMk id="6" creationId="{E9770CA0-085A-10F9-4847-9069BFC58383}"/>
          </ac:spMkLst>
        </pc:spChg>
        <pc:spChg chg="add mod">
          <ac:chgData name="Caitlyn Carpio" userId="S::ccarpio@americancouncils.org::c13b5565-4ec6-4e65-a46f-71697f8b6e3b" providerId="AD" clId="Web-{0C4ABA16-0493-018F-7CB1-845ED7A6D857}" dt="2023-10-19T04:01:46.982" v="607" actId="20577"/>
          <ac:spMkLst>
            <pc:docMk/>
            <pc:sldMk cId="4150855343" sldId="428"/>
            <ac:spMk id="8" creationId="{FCA4CD3C-8734-CA84-8455-A45F5A3CBE82}"/>
          </ac:spMkLst>
        </pc:spChg>
        <pc:spChg chg="add del mod">
          <ac:chgData name="Caitlyn Carpio" userId="S::ccarpio@americancouncils.org::c13b5565-4ec6-4e65-a46f-71697f8b6e3b" providerId="AD" clId="Web-{0C4ABA16-0493-018F-7CB1-845ED7A6D857}" dt="2023-10-19T03:40:33.348" v="413"/>
          <ac:spMkLst>
            <pc:docMk/>
            <pc:sldMk cId="4150855343" sldId="428"/>
            <ac:spMk id="11" creationId="{B145FD2B-5C4F-D2B3-8C23-AF3556AB2F10}"/>
          </ac:spMkLst>
        </pc:spChg>
        <pc:picChg chg="del">
          <ac:chgData name="Caitlyn Carpio" userId="S::ccarpio@americancouncils.org::c13b5565-4ec6-4e65-a46f-71697f8b6e3b" providerId="AD" clId="Web-{0C4ABA16-0493-018F-7CB1-845ED7A6D857}" dt="2023-10-19T03:40:10.628" v="405"/>
          <ac:picMkLst>
            <pc:docMk/>
            <pc:sldMk cId="4150855343" sldId="428"/>
            <ac:picMk id="5" creationId="{BEEFBB09-C919-0353-C3D8-C9E0D88974EC}"/>
          </ac:picMkLst>
        </pc:picChg>
        <pc:picChg chg="add mod">
          <ac:chgData name="Caitlyn Carpio" userId="S::ccarpio@americancouncils.org::c13b5565-4ec6-4e65-a46f-71697f8b6e3b" providerId="AD" clId="Web-{0C4ABA16-0493-018F-7CB1-845ED7A6D857}" dt="2023-10-19T04:01:21.684" v="599" actId="1076"/>
          <ac:picMkLst>
            <pc:docMk/>
            <pc:sldMk cId="4150855343" sldId="428"/>
            <ac:picMk id="10" creationId="{90BF086D-BB5A-E24A-8F9C-B9CA83E7F838}"/>
          </ac:picMkLst>
        </pc:picChg>
      </pc:sldChg>
      <pc:sldChg chg="modSp add ord modNotes">
        <pc:chgData name="Caitlyn Carpio" userId="S::ccarpio@americancouncils.org::c13b5565-4ec6-4e65-a46f-71697f8b6e3b" providerId="AD" clId="Web-{0C4ABA16-0493-018F-7CB1-845ED7A6D857}" dt="2023-10-19T04:02:18" v="611" actId="20577"/>
        <pc:sldMkLst>
          <pc:docMk/>
          <pc:sldMk cId="1084358771" sldId="429"/>
        </pc:sldMkLst>
        <pc:spChg chg="mod">
          <ac:chgData name="Caitlyn Carpio" userId="S::ccarpio@americancouncils.org::c13b5565-4ec6-4e65-a46f-71697f8b6e3b" providerId="AD" clId="Web-{0C4ABA16-0493-018F-7CB1-845ED7A6D857}" dt="2023-10-19T04:02:18" v="611" actId="20577"/>
          <ac:spMkLst>
            <pc:docMk/>
            <pc:sldMk cId="1084358771" sldId="429"/>
            <ac:spMk id="3" creationId="{00000000-0000-0000-0000-000000000000}"/>
          </ac:spMkLst>
        </pc:spChg>
      </pc:sldChg>
      <pc:sldMasterChg chg="add addSldLayout">
        <pc:chgData name="Caitlyn Carpio" userId="S::ccarpio@americancouncils.org::c13b5565-4ec6-4e65-a46f-71697f8b6e3b" providerId="AD" clId="Web-{0C4ABA16-0493-018F-7CB1-845ED7A6D857}" dt="2023-10-19T03:32:09.019" v="301"/>
        <pc:sldMasterMkLst>
          <pc:docMk/>
          <pc:sldMasterMk cId="0" sldId="2147483867"/>
        </pc:sldMasterMkLst>
        <pc:sldLayoutChg chg="add">
          <pc:chgData name="Caitlyn Carpio" userId="S::ccarpio@americancouncils.org::c13b5565-4ec6-4e65-a46f-71697f8b6e3b" providerId="AD" clId="Web-{0C4ABA16-0493-018F-7CB1-845ED7A6D857}" dt="2023-10-19T03:32:09.019" v="301"/>
          <pc:sldLayoutMkLst>
            <pc:docMk/>
            <pc:sldMasterMk cId="0" sldId="2147483867"/>
            <pc:sldLayoutMk cId="0" sldId="2147483868"/>
          </pc:sldLayoutMkLst>
        </pc:sldLayoutChg>
        <pc:sldLayoutChg chg="add">
          <pc:chgData name="Caitlyn Carpio" userId="S::ccarpio@americancouncils.org::c13b5565-4ec6-4e65-a46f-71697f8b6e3b" providerId="AD" clId="Web-{0C4ABA16-0493-018F-7CB1-845ED7A6D857}" dt="2023-10-19T03:32:09.019" v="301"/>
          <pc:sldLayoutMkLst>
            <pc:docMk/>
            <pc:sldMasterMk cId="0" sldId="2147483867"/>
            <pc:sldLayoutMk cId="2226393271" sldId="2147483869"/>
          </pc:sldLayoutMkLst>
        </pc:sldLayoutChg>
        <pc:sldLayoutChg chg="add">
          <pc:chgData name="Caitlyn Carpio" userId="S::ccarpio@americancouncils.org::c13b5565-4ec6-4e65-a46f-71697f8b6e3b" providerId="AD" clId="Web-{0C4ABA16-0493-018F-7CB1-845ED7A6D857}" dt="2023-10-19T03:32:09.019" v="301"/>
          <pc:sldLayoutMkLst>
            <pc:docMk/>
            <pc:sldMasterMk cId="0" sldId="2147483867"/>
            <pc:sldLayoutMk cId="2445051171" sldId="2147483870"/>
          </pc:sldLayoutMkLst>
        </pc:sldLayoutChg>
        <pc:sldLayoutChg chg="add">
          <pc:chgData name="Caitlyn Carpio" userId="S::ccarpio@americancouncils.org::c13b5565-4ec6-4e65-a46f-71697f8b6e3b" providerId="AD" clId="Web-{0C4ABA16-0493-018F-7CB1-845ED7A6D857}" dt="2023-10-19T03:32:09.019" v="301"/>
          <pc:sldLayoutMkLst>
            <pc:docMk/>
            <pc:sldMasterMk cId="0" sldId="2147483867"/>
            <pc:sldLayoutMk cId="0" sldId="2147483871"/>
          </pc:sldLayoutMkLst>
        </pc:sldLayoutChg>
        <pc:sldLayoutChg chg="add">
          <pc:chgData name="Caitlyn Carpio" userId="S::ccarpio@americancouncils.org::c13b5565-4ec6-4e65-a46f-71697f8b6e3b" providerId="AD" clId="Web-{0C4ABA16-0493-018F-7CB1-845ED7A6D857}" dt="2023-10-19T03:32:09.019" v="301"/>
          <pc:sldLayoutMkLst>
            <pc:docMk/>
            <pc:sldMasterMk cId="0" sldId="2147483867"/>
            <pc:sldLayoutMk cId="0" sldId="2147483872"/>
          </pc:sldLayoutMkLst>
        </pc:sldLayoutChg>
        <pc:sldLayoutChg chg="add">
          <pc:chgData name="Caitlyn Carpio" userId="S::ccarpio@americancouncils.org::c13b5565-4ec6-4e65-a46f-71697f8b6e3b" providerId="AD" clId="Web-{0C4ABA16-0493-018F-7CB1-845ED7A6D857}" dt="2023-10-19T03:32:09.019" v="301"/>
          <pc:sldLayoutMkLst>
            <pc:docMk/>
            <pc:sldMasterMk cId="0" sldId="2147483867"/>
            <pc:sldLayoutMk cId="0" sldId="2147483873"/>
          </pc:sldLayoutMkLst>
        </pc:sldLayoutChg>
        <pc:sldLayoutChg chg="add">
          <pc:chgData name="Caitlyn Carpio" userId="S::ccarpio@americancouncils.org::c13b5565-4ec6-4e65-a46f-71697f8b6e3b" providerId="AD" clId="Web-{0C4ABA16-0493-018F-7CB1-845ED7A6D857}" dt="2023-10-19T03:32:09.019" v="301"/>
          <pc:sldLayoutMkLst>
            <pc:docMk/>
            <pc:sldMasterMk cId="0" sldId="2147483867"/>
            <pc:sldLayoutMk cId="0" sldId="2147483874"/>
          </pc:sldLayoutMkLst>
        </pc:sldLayoutChg>
        <pc:sldLayoutChg chg="add">
          <pc:chgData name="Caitlyn Carpio" userId="S::ccarpio@americancouncils.org::c13b5565-4ec6-4e65-a46f-71697f8b6e3b" providerId="AD" clId="Web-{0C4ABA16-0493-018F-7CB1-845ED7A6D857}" dt="2023-10-19T03:32:09.019" v="301"/>
          <pc:sldLayoutMkLst>
            <pc:docMk/>
            <pc:sldMasterMk cId="0" sldId="2147483867"/>
            <pc:sldLayoutMk cId="0" sldId="2147483875"/>
          </pc:sldLayoutMkLst>
        </pc:sldLayoutChg>
        <pc:sldLayoutChg chg="add">
          <pc:chgData name="Caitlyn Carpio" userId="S::ccarpio@americancouncils.org::c13b5565-4ec6-4e65-a46f-71697f8b6e3b" providerId="AD" clId="Web-{0C4ABA16-0493-018F-7CB1-845ED7A6D857}" dt="2023-10-19T03:32:09.019" v="301"/>
          <pc:sldLayoutMkLst>
            <pc:docMk/>
            <pc:sldMasterMk cId="0" sldId="2147483867"/>
            <pc:sldLayoutMk cId="0" sldId="2147483876"/>
          </pc:sldLayoutMkLst>
        </pc:sldLayoutChg>
        <pc:sldLayoutChg chg="add">
          <pc:chgData name="Caitlyn Carpio" userId="S::ccarpio@americancouncils.org::c13b5565-4ec6-4e65-a46f-71697f8b6e3b" providerId="AD" clId="Web-{0C4ABA16-0493-018F-7CB1-845ED7A6D857}" dt="2023-10-19T03:32:09.019" v="301"/>
          <pc:sldLayoutMkLst>
            <pc:docMk/>
            <pc:sldMasterMk cId="0" sldId="2147483867"/>
            <pc:sldLayoutMk cId="0" sldId="2147483877"/>
          </pc:sldLayoutMkLst>
        </pc:sldLayoutChg>
        <pc:sldLayoutChg chg="add">
          <pc:chgData name="Caitlyn Carpio" userId="S::ccarpio@americancouncils.org::c13b5565-4ec6-4e65-a46f-71697f8b6e3b" providerId="AD" clId="Web-{0C4ABA16-0493-018F-7CB1-845ED7A6D857}" dt="2023-10-19T03:32:09.019" v="301"/>
          <pc:sldLayoutMkLst>
            <pc:docMk/>
            <pc:sldMasterMk cId="0" sldId="2147483867"/>
            <pc:sldLayoutMk cId="0" sldId="2147483878"/>
          </pc:sldLayoutMkLst>
        </pc:sldLayoutChg>
        <pc:sldLayoutChg chg="add">
          <pc:chgData name="Caitlyn Carpio" userId="S::ccarpio@americancouncils.org::c13b5565-4ec6-4e65-a46f-71697f8b6e3b" providerId="AD" clId="Web-{0C4ABA16-0493-018F-7CB1-845ED7A6D857}" dt="2023-10-19T03:32:09.019" v="301"/>
          <pc:sldLayoutMkLst>
            <pc:docMk/>
            <pc:sldMasterMk cId="0" sldId="2147483867"/>
            <pc:sldLayoutMk cId="0" sldId="2147483879"/>
          </pc:sldLayoutMkLst>
        </pc:sldLayoutChg>
        <pc:sldLayoutChg chg="add">
          <pc:chgData name="Caitlyn Carpio" userId="S::ccarpio@americancouncils.org::c13b5565-4ec6-4e65-a46f-71697f8b6e3b" providerId="AD" clId="Web-{0C4ABA16-0493-018F-7CB1-845ED7A6D857}" dt="2023-10-19T03:32:09.019" v="301"/>
          <pc:sldLayoutMkLst>
            <pc:docMk/>
            <pc:sldMasterMk cId="0" sldId="2147483867"/>
            <pc:sldLayoutMk cId="0" sldId="2147483880"/>
          </pc:sldLayoutMkLst>
        </pc:sldLayoutChg>
      </pc:sldMasterChg>
    </pc:docChg>
  </pc:docChgLst>
  <pc:docChgLst>
    <pc:chgData name="Elizabeth Sinclair" userId="43e9090c-f2fe-415b-9ad4-840be0e7f140" providerId="ADAL" clId="{D3D20DB6-B90B-47D0-886E-48E9992534EC}"/>
    <pc:docChg chg="undo custSel addSld modSld">
      <pc:chgData name="Elizabeth Sinclair" userId="43e9090c-f2fe-415b-9ad4-840be0e7f140" providerId="ADAL" clId="{D3D20DB6-B90B-47D0-886E-48E9992534EC}" dt="2022-09-29T18:39:15.039" v="1611" actId="20577"/>
      <pc:docMkLst>
        <pc:docMk/>
      </pc:docMkLst>
      <pc:sldChg chg="modNotesTx">
        <pc:chgData name="Elizabeth Sinclair" userId="43e9090c-f2fe-415b-9ad4-840be0e7f140" providerId="ADAL" clId="{D3D20DB6-B90B-47D0-886E-48E9992534EC}" dt="2022-08-02T21:14:03.525" v="355" actId="20577"/>
        <pc:sldMkLst>
          <pc:docMk/>
          <pc:sldMk cId="2127591054" sldId="256"/>
        </pc:sldMkLst>
      </pc:sldChg>
      <pc:sldChg chg="modSp mod">
        <pc:chgData name="Elizabeth Sinclair" userId="43e9090c-f2fe-415b-9ad4-840be0e7f140" providerId="ADAL" clId="{D3D20DB6-B90B-47D0-886E-48E9992534EC}" dt="2022-09-29T18:32:31.399" v="1210" actId="108"/>
        <pc:sldMkLst>
          <pc:docMk/>
          <pc:sldMk cId="3309350080" sldId="257"/>
        </pc:sldMkLst>
        <pc:spChg chg="mod">
          <ac:chgData name="Elizabeth Sinclair" userId="43e9090c-f2fe-415b-9ad4-840be0e7f140" providerId="ADAL" clId="{D3D20DB6-B90B-47D0-886E-48E9992534EC}" dt="2022-09-29T18:32:31.399" v="1210" actId="108"/>
          <ac:spMkLst>
            <pc:docMk/>
            <pc:sldMk cId="3309350080" sldId="257"/>
            <ac:spMk id="3" creationId="{00000000-0000-0000-0000-000000000000}"/>
          </ac:spMkLst>
        </pc:spChg>
        <pc:picChg chg="mod">
          <ac:chgData name="Elizabeth Sinclair" userId="43e9090c-f2fe-415b-9ad4-840be0e7f140" providerId="ADAL" clId="{D3D20DB6-B90B-47D0-886E-48E9992534EC}" dt="2022-08-02T21:08:40.047" v="56" actId="14100"/>
          <ac:picMkLst>
            <pc:docMk/>
            <pc:sldMk cId="3309350080" sldId="257"/>
            <ac:picMk id="5" creationId="{797E361D-AC72-4071-96FB-2B942776A5BF}"/>
          </ac:picMkLst>
        </pc:picChg>
      </pc:sldChg>
      <pc:sldChg chg="addSp delSp modSp mod">
        <pc:chgData name="Elizabeth Sinclair" userId="43e9090c-f2fe-415b-9ad4-840be0e7f140" providerId="ADAL" clId="{D3D20DB6-B90B-47D0-886E-48E9992534EC}" dt="2022-09-29T18:33:11.500" v="1213" actId="255"/>
        <pc:sldMkLst>
          <pc:docMk/>
          <pc:sldMk cId="3092790822" sldId="258"/>
        </pc:sldMkLst>
        <pc:spChg chg="del">
          <ac:chgData name="Elizabeth Sinclair" userId="43e9090c-f2fe-415b-9ad4-840be0e7f140" providerId="ADAL" clId="{D3D20DB6-B90B-47D0-886E-48E9992534EC}" dt="2022-09-29T18:31:06.526" v="1033" actId="478"/>
          <ac:spMkLst>
            <pc:docMk/>
            <pc:sldMk cId="3092790822" sldId="258"/>
            <ac:spMk id="3" creationId="{00000000-0000-0000-0000-000000000000}"/>
          </ac:spMkLst>
        </pc:spChg>
        <pc:spChg chg="add del mod">
          <ac:chgData name="Elizabeth Sinclair" userId="43e9090c-f2fe-415b-9ad4-840be0e7f140" providerId="ADAL" clId="{D3D20DB6-B90B-47D0-886E-48E9992534EC}" dt="2022-09-29T18:31:16.123" v="1035" actId="478"/>
          <ac:spMkLst>
            <pc:docMk/>
            <pc:sldMk cId="3092790822" sldId="258"/>
            <ac:spMk id="6" creationId="{28CECF9E-536A-29D7-DC0F-87D3292D9E50}"/>
          </ac:spMkLst>
        </pc:spChg>
        <pc:spChg chg="add mod">
          <ac:chgData name="Elizabeth Sinclair" userId="43e9090c-f2fe-415b-9ad4-840be0e7f140" providerId="ADAL" clId="{D3D20DB6-B90B-47D0-886E-48E9992534EC}" dt="2022-09-29T18:33:11.500" v="1213" actId="255"/>
          <ac:spMkLst>
            <pc:docMk/>
            <pc:sldMk cId="3092790822" sldId="258"/>
            <ac:spMk id="7" creationId="{B7BB9ABB-6F82-CC27-9FAE-B1687302F5F9}"/>
          </ac:spMkLst>
        </pc:spChg>
        <pc:picChg chg="mod">
          <ac:chgData name="Elizabeth Sinclair" userId="43e9090c-f2fe-415b-9ad4-840be0e7f140" providerId="ADAL" clId="{D3D20DB6-B90B-47D0-886E-48E9992534EC}" dt="2022-08-02T21:09:14.866" v="57" actId="14826"/>
          <ac:picMkLst>
            <pc:docMk/>
            <pc:sldMk cId="3092790822" sldId="258"/>
            <ac:picMk id="5" creationId="{00000000-0000-0000-0000-000000000000}"/>
          </ac:picMkLst>
        </pc:picChg>
      </pc:sldChg>
      <pc:sldChg chg="addSp delSp modSp mod modNotesTx">
        <pc:chgData name="Elizabeth Sinclair" userId="43e9090c-f2fe-415b-9ad4-840be0e7f140" providerId="ADAL" clId="{D3D20DB6-B90B-47D0-886E-48E9992534EC}" dt="2022-09-29T18:33:32.871" v="1234" actId="20577"/>
        <pc:sldMkLst>
          <pc:docMk/>
          <pc:sldMk cId="1473491152" sldId="259"/>
        </pc:sldMkLst>
        <pc:spChg chg="mod">
          <ac:chgData name="Elizabeth Sinclair" userId="43e9090c-f2fe-415b-9ad4-840be0e7f140" providerId="ADAL" clId="{D3D20DB6-B90B-47D0-886E-48E9992534EC}" dt="2022-09-29T18:33:32.871" v="1234" actId="20577"/>
          <ac:spMkLst>
            <pc:docMk/>
            <pc:sldMk cId="1473491152" sldId="259"/>
            <ac:spMk id="2" creationId="{00000000-0000-0000-0000-000000000000}"/>
          </ac:spMkLst>
        </pc:spChg>
        <pc:spChg chg="del mod">
          <ac:chgData name="Elizabeth Sinclair" userId="43e9090c-f2fe-415b-9ad4-840be0e7f140" providerId="ADAL" clId="{D3D20DB6-B90B-47D0-886E-48E9992534EC}" dt="2022-09-29T18:27:54.981" v="815" actId="478"/>
          <ac:spMkLst>
            <pc:docMk/>
            <pc:sldMk cId="1473491152" sldId="259"/>
            <ac:spMk id="4" creationId="{00000000-0000-0000-0000-000000000000}"/>
          </ac:spMkLst>
        </pc:spChg>
        <pc:spChg chg="del">
          <ac:chgData name="Elizabeth Sinclair" userId="43e9090c-f2fe-415b-9ad4-840be0e7f140" providerId="ADAL" clId="{D3D20DB6-B90B-47D0-886E-48E9992534EC}" dt="2022-09-29T18:27:59.781" v="817" actId="478"/>
          <ac:spMkLst>
            <pc:docMk/>
            <pc:sldMk cId="1473491152" sldId="259"/>
            <ac:spMk id="5" creationId="{00000000-0000-0000-0000-000000000000}"/>
          </ac:spMkLst>
        </pc:spChg>
        <pc:spChg chg="del mod">
          <ac:chgData name="Elizabeth Sinclair" userId="43e9090c-f2fe-415b-9ad4-840be0e7f140" providerId="ADAL" clId="{D3D20DB6-B90B-47D0-886E-48E9992534EC}" dt="2022-09-29T18:27:55.883" v="816" actId="478"/>
          <ac:spMkLst>
            <pc:docMk/>
            <pc:sldMk cId="1473491152" sldId="259"/>
            <ac:spMk id="6" creationId="{00000000-0000-0000-0000-000000000000}"/>
          </ac:spMkLst>
        </pc:spChg>
        <pc:spChg chg="add mod">
          <ac:chgData name="Elizabeth Sinclair" userId="43e9090c-f2fe-415b-9ad4-840be0e7f140" providerId="ADAL" clId="{D3D20DB6-B90B-47D0-886E-48E9992534EC}" dt="2022-09-29T18:28:44.716" v="820"/>
          <ac:spMkLst>
            <pc:docMk/>
            <pc:sldMk cId="1473491152" sldId="259"/>
            <ac:spMk id="8" creationId="{E32793A3-D219-61CA-B556-94FCEC7C21FC}"/>
          </ac:spMkLst>
        </pc:spChg>
        <pc:graphicFrameChg chg="add mod">
          <ac:chgData name="Elizabeth Sinclair" userId="43e9090c-f2fe-415b-9ad4-840be0e7f140" providerId="ADAL" clId="{D3D20DB6-B90B-47D0-886E-48E9992534EC}" dt="2022-09-29T18:28:18.688" v="818"/>
          <ac:graphicFrameMkLst>
            <pc:docMk/>
            <pc:sldMk cId="1473491152" sldId="259"/>
            <ac:graphicFrameMk id="3" creationId="{935FF953-B0AA-3EEA-95DB-C5266E688AB9}"/>
          </ac:graphicFrameMkLst>
        </pc:graphicFrameChg>
        <pc:graphicFrameChg chg="add mod">
          <ac:chgData name="Elizabeth Sinclair" userId="43e9090c-f2fe-415b-9ad4-840be0e7f140" providerId="ADAL" clId="{D3D20DB6-B90B-47D0-886E-48E9992534EC}" dt="2022-09-29T18:28:27.773" v="819"/>
          <ac:graphicFrameMkLst>
            <pc:docMk/>
            <pc:sldMk cId="1473491152" sldId="259"/>
            <ac:graphicFrameMk id="7" creationId="{31D1E37E-20AD-3F69-9A1F-669E74199635}"/>
          </ac:graphicFrameMkLst>
        </pc:graphicFrameChg>
      </pc:sldChg>
      <pc:sldChg chg="modSp mod modNotesTx">
        <pc:chgData name="Elizabeth Sinclair" userId="43e9090c-f2fe-415b-9ad4-840be0e7f140" providerId="ADAL" clId="{D3D20DB6-B90B-47D0-886E-48E9992534EC}" dt="2022-08-02T21:16:48.172" v="733" actId="20577"/>
        <pc:sldMkLst>
          <pc:docMk/>
          <pc:sldMk cId="2711395258" sldId="260"/>
        </pc:sldMkLst>
        <pc:spChg chg="mod">
          <ac:chgData name="Elizabeth Sinclair" userId="43e9090c-f2fe-415b-9ad4-840be0e7f140" providerId="ADAL" clId="{D3D20DB6-B90B-47D0-886E-48E9992534EC}" dt="2022-08-02T21:11:33.465" v="102" actId="27636"/>
          <ac:spMkLst>
            <pc:docMk/>
            <pc:sldMk cId="2711395258" sldId="260"/>
            <ac:spMk id="3" creationId="{00000000-0000-0000-0000-000000000000}"/>
          </ac:spMkLst>
        </pc:spChg>
        <pc:picChg chg="mod">
          <ac:chgData name="Elizabeth Sinclair" userId="43e9090c-f2fe-415b-9ad4-840be0e7f140" providerId="ADAL" clId="{D3D20DB6-B90B-47D0-886E-48E9992534EC}" dt="2022-08-02T21:09:46.177" v="58" actId="14826"/>
          <ac:picMkLst>
            <pc:docMk/>
            <pc:sldMk cId="2711395258" sldId="260"/>
            <ac:picMk id="6" creationId="{00000000-0000-0000-0000-000000000000}"/>
          </ac:picMkLst>
        </pc:picChg>
      </pc:sldChg>
      <pc:sldChg chg="modSp mod modNotesTx">
        <pc:chgData name="Elizabeth Sinclair" userId="43e9090c-f2fe-415b-9ad4-840be0e7f140" providerId="ADAL" clId="{D3D20DB6-B90B-47D0-886E-48E9992534EC}" dt="2022-09-29T18:39:15.039" v="1611" actId="20577"/>
        <pc:sldMkLst>
          <pc:docMk/>
          <pc:sldMk cId="1750950673" sldId="261"/>
        </pc:sldMkLst>
        <pc:spChg chg="mod">
          <ac:chgData name="Elizabeth Sinclair" userId="43e9090c-f2fe-415b-9ad4-840be0e7f140" providerId="ADAL" clId="{D3D20DB6-B90B-47D0-886E-48E9992534EC}" dt="2022-09-29T18:39:15.039" v="1611" actId="20577"/>
          <ac:spMkLst>
            <pc:docMk/>
            <pc:sldMk cId="1750950673" sldId="261"/>
            <ac:spMk id="2" creationId="{00000000-0000-0000-0000-000000000000}"/>
          </ac:spMkLst>
        </pc:spChg>
        <pc:spChg chg="mod">
          <ac:chgData name="Elizabeth Sinclair" userId="43e9090c-f2fe-415b-9ad4-840be0e7f140" providerId="ADAL" clId="{D3D20DB6-B90B-47D0-886E-48E9992534EC}" dt="2022-09-29T18:34:22.406" v="1246" actId="20577"/>
          <ac:spMkLst>
            <pc:docMk/>
            <pc:sldMk cId="1750950673" sldId="261"/>
            <ac:spMk id="3" creationId="{00000000-0000-0000-0000-000000000000}"/>
          </ac:spMkLst>
        </pc:spChg>
      </pc:sldChg>
      <pc:sldChg chg="modSp mod">
        <pc:chgData name="Elizabeth Sinclair" userId="43e9090c-f2fe-415b-9ad4-840be0e7f140" providerId="ADAL" clId="{D3D20DB6-B90B-47D0-886E-48E9992534EC}" dt="2022-09-29T18:36:49.833" v="1562" actId="255"/>
        <pc:sldMkLst>
          <pc:docMk/>
          <pc:sldMk cId="2799994686" sldId="264"/>
        </pc:sldMkLst>
        <pc:spChg chg="mod">
          <ac:chgData name="Elizabeth Sinclair" userId="43e9090c-f2fe-415b-9ad4-840be0e7f140" providerId="ADAL" clId="{D3D20DB6-B90B-47D0-886E-48E9992534EC}" dt="2022-09-29T18:36:49.833" v="1562" actId="255"/>
          <ac:spMkLst>
            <pc:docMk/>
            <pc:sldMk cId="2799994686" sldId="264"/>
            <ac:spMk id="3" creationId="{00000000-0000-0000-0000-000000000000}"/>
          </ac:spMkLst>
        </pc:spChg>
      </pc:sldChg>
      <pc:sldChg chg="modSp">
        <pc:chgData name="Elizabeth Sinclair" userId="43e9090c-f2fe-415b-9ad4-840be0e7f140" providerId="ADAL" clId="{D3D20DB6-B90B-47D0-886E-48E9992534EC}" dt="2022-08-02T21:10:15.273" v="59" actId="14826"/>
        <pc:sldMkLst>
          <pc:docMk/>
          <pc:sldMk cId="1468594029" sldId="268"/>
        </pc:sldMkLst>
        <pc:picChg chg="mod">
          <ac:chgData name="Elizabeth Sinclair" userId="43e9090c-f2fe-415b-9ad4-840be0e7f140" providerId="ADAL" clId="{D3D20DB6-B90B-47D0-886E-48E9992534EC}" dt="2022-08-02T21:10:15.273" v="59" actId="14826"/>
          <ac:picMkLst>
            <pc:docMk/>
            <pc:sldMk cId="1468594029" sldId="268"/>
            <ac:picMk id="12" creationId="{B6D09F0E-B0AB-43BB-B354-681C35646279}"/>
          </ac:picMkLst>
        </pc:picChg>
      </pc:sldChg>
      <pc:sldChg chg="modSp mod">
        <pc:chgData name="Elizabeth Sinclair" userId="43e9090c-f2fe-415b-9ad4-840be0e7f140" providerId="ADAL" clId="{D3D20DB6-B90B-47D0-886E-48E9992534EC}" dt="2022-09-29T18:38:21.460" v="1580" actId="20577"/>
        <pc:sldMkLst>
          <pc:docMk/>
          <pc:sldMk cId="2762333875" sldId="270"/>
        </pc:sldMkLst>
        <pc:spChg chg="mod">
          <ac:chgData name="Elizabeth Sinclair" userId="43e9090c-f2fe-415b-9ad4-840be0e7f140" providerId="ADAL" clId="{D3D20DB6-B90B-47D0-886E-48E9992534EC}" dt="2022-09-29T18:38:21.460" v="1580" actId="20577"/>
          <ac:spMkLst>
            <pc:docMk/>
            <pc:sldMk cId="2762333875" sldId="270"/>
            <ac:spMk id="3" creationId="{00000000-0000-0000-0000-000000000000}"/>
          </ac:spMkLst>
        </pc:spChg>
      </pc:sldChg>
      <pc:sldChg chg="addSp delSp modSp mod">
        <pc:chgData name="Elizabeth Sinclair" userId="43e9090c-f2fe-415b-9ad4-840be0e7f140" providerId="ADAL" clId="{D3D20DB6-B90B-47D0-886E-48E9992534EC}" dt="2022-08-02T21:06:21.127" v="38" actId="20577"/>
        <pc:sldMkLst>
          <pc:docMk/>
          <pc:sldMk cId="883913034" sldId="276"/>
        </pc:sldMkLst>
        <pc:spChg chg="mod">
          <ac:chgData name="Elizabeth Sinclair" userId="43e9090c-f2fe-415b-9ad4-840be0e7f140" providerId="ADAL" clId="{D3D20DB6-B90B-47D0-886E-48E9992534EC}" dt="2022-08-02T21:06:21.127" v="38" actId="20577"/>
          <ac:spMkLst>
            <pc:docMk/>
            <pc:sldMk cId="883913034" sldId="276"/>
            <ac:spMk id="3" creationId="{FED84651-44F8-4231-90E4-234C3FA7DB46}"/>
          </ac:spMkLst>
        </pc:spChg>
        <pc:spChg chg="mod">
          <ac:chgData name="Elizabeth Sinclair" userId="43e9090c-f2fe-415b-9ad4-840be0e7f140" providerId="ADAL" clId="{D3D20DB6-B90B-47D0-886E-48E9992534EC}" dt="2022-08-02T21:05:57.508" v="15" actId="14100"/>
          <ac:spMkLst>
            <pc:docMk/>
            <pc:sldMk cId="883913034" sldId="276"/>
            <ac:spMk id="8" creationId="{E4408CC9-7F8B-5A6C-2C5B-9C49F5628C8B}"/>
          </ac:spMkLst>
        </pc:spChg>
        <pc:spChg chg="mod">
          <ac:chgData name="Elizabeth Sinclair" userId="43e9090c-f2fe-415b-9ad4-840be0e7f140" providerId="ADAL" clId="{D3D20DB6-B90B-47D0-886E-48E9992534EC}" dt="2022-08-02T21:06:04.790" v="17" actId="14100"/>
          <ac:spMkLst>
            <pc:docMk/>
            <pc:sldMk cId="883913034" sldId="276"/>
            <ac:spMk id="9" creationId="{C04484B7-0A60-4A6A-8047-57F6AF4A017D}"/>
          </ac:spMkLst>
        </pc:spChg>
        <pc:spChg chg="del">
          <ac:chgData name="Elizabeth Sinclair" userId="43e9090c-f2fe-415b-9ad4-840be0e7f140" providerId="ADAL" clId="{D3D20DB6-B90B-47D0-886E-48E9992534EC}" dt="2022-08-02T21:05:23.981" v="5" actId="478"/>
          <ac:spMkLst>
            <pc:docMk/>
            <pc:sldMk cId="883913034" sldId="276"/>
            <ac:spMk id="10" creationId="{840F69AC-4956-45A2-864A-87284AC27C57}"/>
          </ac:spMkLst>
        </pc:spChg>
        <pc:spChg chg="mod">
          <ac:chgData name="Elizabeth Sinclair" userId="43e9090c-f2fe-415b-9ad4-840be0e7f140" providerId="ADAL" clId="{D3D20DB6-B90B-47D0-886E-48E9992534EC}" dt="2022-08-02T21:06:00.722" v="16" actId="14100"/>
          <ac:spMkLst>
            <pc:docMk/>
            <pc:sldMk cId="883913034" sldId="276"/>
            <ac:spMk id="11" creationId="{B3B6E219-0C13-4D2B-AE59-90B9AFB3BFC7}"/>
          </ac:spMkLst>
        </pc:spChg>
        <pc:picChg chg="add del mod">
          <ac:chgData name="Elizabeth Sinclair" userId="43e9090c-f2fe-415b-9ad4-840be0e7f140" providerId="ADAL" clId="{D3D20DB6-B90B-47D0-886E-48E9992534EC}" dt="2022-08-02T21:05:30.901" v="7" actId="478"/>
          <ac:picMkLst>
            <pc:docMk/>
            <pc:sldMk cId="883913034" sldId="276"/>
            <ac:picMk id="6" creationId="{48615FFC-FE16-9590-1F8E-6BB5C53DD657}"/>
          </ac:picMkLst>
        </pc:picChg>
        <pc:picChg chg="add mod">
          <ac:chgData name="Elizabeth Sinclair" userId="43e9090c-f2fe-415b-9ad4-840be0e7f140" providerId="ADAL" clId="{D3D20DB6-B90B-47D0-886E-48E9992534EC}" dt="2022-08-02T21:05:47.567" v="12" actId="14100"/>
          <ac:picMkLst>
            <pc:docMk/>
            <pc:sldMk cId="883913034" sldId="276"/>
            <ac:picMk id="12" creationId="{84C51BAC-A474-9C6B-D4CB-6CCB68BEF518}"/>
          </ac:picMkLst>
        </pc:picChg>
      </pc:sldChg>
      <pc:sldChg chg="addSp delSp modSp mod modNotesTx">
        <pc:chgData name="Elizabeth Sinclair" userId="43e9090c-f2fe-415b-9ad4-840be0e7f140" providerId="ADAL" clId="{D3D20DB6-B90B-47D0-886E-48E9992534EC}" dt="2022-08-02T21:14:52.635" v="431" actId="20577"/>
        <pc:sldMkLst>
          <pc:docMk/>
          <pc:sldMk cId="1406152966" sldId="277"/>
        </pc:sldMkLst>
        <pc:spChg chg="mod">
          <ac:chgData name="Elizabeth Sinclair" userId="43e9090c-f2fe-415b-9ad4-840be0e7f140" providerId="ADAL" clId="{D3D20DB6-B90B-47D0-886E-48E9992534EC}" dt="2022-08-02T21:11:16.575" v="100" actId="20577"/>
          <ac:spMkLst>
            <pc:docMk/>
            <pc:sldMk cId="1406152966" sldId="277"/>
            <ac:spMk id="3" creationId="{AF2939A4-DE66-46BE-A72E-0E0601BAF30A}"/>
          </ac:spMkLst>
        </pc:spChg>
        <pc:spChg chg="mod">
          <ac:chgData name="Elizabeth Sinclair" userId="43e9090c-f2fe-415b-9ad4-840be0e7f140" providerId="ADAL" clId="{D3D20DB6-B90B-47D0-886E-48E9992534EC}" dt="2022-08-02T21:08:06.091" v="52" actId="14100"/>
          <ac:spMkLst>
            <pc:docMk/>
            <pc:sldMk cId="1406152966" sldId="277"/>
            <ac:spMk id="11" creationId="{830D2563-8CC3-4C41-A277-C098C4F242F1}"/>
          </ac:spMkLst>
        </pc:spChg>
        <pc:spChg chg="mod">
          <ac:chgData name="Elizabeth Sinclair" userId="43e9090c-f2fe-415b-9ad4-840be0e7f140" providerId="ADAL" clId="{D3D20DB6-B90B-47D0-886E-48E9992534EC}" dt="2022-08-02T21:08:03.542" v="51" actId="14100"/>
          <ac:spMkLst>
            <pc:docMk/>
            <pc:sldMk cId="1406152966" sldId="277"/>
            <ac:spMk id="16" creationId="{9363E80D-DBD9-47C8-8AC5-10CD90BF2664}"/>
          </ac:spMkLst>
        </pc:spChg>
        <pc:picChg chg="add del mod">
          <ac:chgData name="Elizabeth Sinclair" userId="43e9090c-f2fe-415b-9ad4-840be0e7f140" providerId="ADAL" clId="{D3D20DB6-B90B-47D0-886E-48E9992534EC}" dt="2022-08-02T21:07:19.165" v="41" actId="478"/>
          <ac:picMkLst>
            <pc:docMk/>
            <pc:sldMk cId="1406152966" sldId="277"/>
            <ac:picMk id="5" creationId="{ED816E59-DB47-D421-230F-2AE7BB78B145}"/>
          </ac:picMkLst>
        </pc:picChg>
        <pc:picChg chg="add mod modCrop">
          <ac:chgData name="Elizabeth Sinclair" userId="43e9090c-f2fe-415b-9ad4-840be0e7f140" providerId="ADAL" clId="{D3D20DB6-B90B-47D0-886E-48E9992534EC}" dt="2022-08-02T21:08:09.430" v="53" actId="1076"/>
          <ac:picMkLst>
            <pc:docMk/>
            <pc:sldMk cId="1406152966" sldId="277"/>
            <ac:picMk id="8" creationId="{00A22D8D-ABAB-EAA9-3E61-E11760073A91}"/>
          </ac:picMkLst>
        </pc:picChg>
        <pc:picChg chg="del">
          <ac:chgData name="Elizabeth Sinclair" userId="43e9090c-f2fe-415b-9ad4-840be0e7f140" providerId="ADAL" clId="{D3D20DB6-B90B-47D0-886E-48E9992534EC}" dt="2022-08-02T21:06:50.007" v="39" actId="478"/>
          <ac:picMkLst>
            <pc:docMk/>
            <pc:sldMk cId="1406152966" sldId="277"/>
            <ac:picMk id="10" creationId="{A6666E0F-65E7-4500-9B35-6E23C0016DCF}"/>
          </ac:picMkLst>
        </pc:picChg>
      </pc:sldChg>
      <pc:sldChg chg="add modNotesTx">
        <pc:chgData name="Elizabeth Sinclair" userId="43e9090c-f2fe-415b-9ad4-840be0e7f140" providerId="ADAL" clId="{D3D20DB6-B90B-47D0-886E-48E9992534EC}" dt="2022-09-29T18:36:10.892" v="1560" actId="20577"/>
        <pc:sldMkLst>
          <pc:docMk/>
          <pc:sldMk cId="1954304911" sldId="408"/>
        </pc:sldMkLst>
      </pc:sldChg>
    </pc:docChg>
  </pc:docChgLst>
  <pc:docChgLst>
    <pc:chgData name="Matt Schultz" userId="S::mschultz@americancouncils.org::ad8b4274-8bca-404c-96d7-9fe905fdd368" providerId="AD" clId="Web-{6F5F0003-98E3-623C-18CC-3C2232A8409C}"/>
    <pc:docChg chg="addSld delSld modSld sldOrd">
      <pc:chgData name="Matt Schultz" userId="S::mschultz@americancouncils.org::ad8b4274-8bca-404c-96d7-9fe905fdd368" providerId="AD" clId="Web-{6F5F0003-98E3-623C-18CC-3C2232A8409C}" dt="2024-10-01T16:35:16.281" v="325" actId="1076"/>
      <pc:docMkLst>
        <pc:docMk/>
      </pc:docMkLst>
      <pc:sldChg chg="modSp add">
        <pc:chgData name="Matt Schultz" userId="S::mschultz@americancouncils.org::ad8b4274-8bca-404c-96d7-9fe905fdd368" providerId="AD" clId="Web-{6F5F0003-98E3-623C-18CC-3C2232A8409C}" dt="2024-10-01T14:48:07.509" v="51" actId="1076"/>
        <pc:sldMkLst>
          <pc:docMk/>
          <pc:sldMk cId="3309350080" sldId="257"/>
        </pc:sldMkLst>
        <pc:spChg chg="mod">
          <ac:chgData name="Matt Schultz" userId="S::mschultz@americancouncils.org::ad8b4274-8bca-404c-96d7-9fe905fdd368" providerId="AD" clId="Web-{6F5F0003-98E3-623C-18CC-3C2232A8409C}" dt="2024-10-01T14:48:03.806" v="50" actId="14100"/>
          <ac:spMkLst>
            <pc:docMk/>
            <pc:sldMk cId="3309350080" sldId="257"/>
            <ac:spMk id="3" creationId="{00000000-0000-0000-0000-000000000000}"/>
          </ac:spMkLst>
        </pc:spChg>
        <pc:picChg chg="mod">
          <ac:chgData name="Matt Schultz" userId="S::mschultz@americancouncils.org::ad8b4274-8bca-404c-96d7-9fe905fdd368" providerId="AD" clId="Web-{6F5F0003-98E3-623C-18CC-3C2232A8409C}" dt="2024-10-01T14:48:07.509" v="51" actId="1076"/>
          <ac:picMkLst>
            <pc:docMk/>
            <pc:sldMk cId="3309350080" sldId="257"/>
            <ac:picMk id="4" creationId="{C9D2B268-0C73-FFE2-8B29-57B682F88738}"/>
          </ac:picMkLst>
        </pc:picChg>
      </pc:sldChg>
      <pc:sldChg chg="add">
        <pc:chgData name="Matt Schultz" userId="S::mschultz@americancouncils.org::ad8b4274-8bca-404c-96d7-9fe905fdd368" providerId="AD" clId="Web-{6F5F0003-98E3-623C-18CC-3C2232A8409C}" dt="2024-10-01T14:50:20.811" v="59"/>
        <pc:sldMkLst>
          <pc:docMk/>
          <pc:sldMk cId="2762333875" sldId="270"/>
        </pc:sldMkLst>
      </pc:sldChg>
      <pc:sldChg chg="del">
        <pc:chgData name="Matt Schultz" userId="S::mschultz@americancouncils.org::ad8b4274-8bca-404c-96d7-9fe905fdd368" providerId="AD" clId="Web-{6F5F0003-98E3-623C-18CC-3C2232A8409C}" dt="2024-10-01T14:46:43.663" v="48"/>
        <pc:sldMkLst>
          <pc:docMk/>
          <pc:sldMk cId="3969106058" sldId="272"/>
        </pc:sldMkLst>
      </pc:sldChg>
      <pc:sldChg chg="add">
        <pc:chgData name="Matt Schultz" userId="S::mschultz@americancouncils.org::ad8b4274-8bca-404c-96d7-9fe905fdd368" providerId="AD" clId="Web-{6F5F0003-98E3-623C-18CC-3C2232A8409C}" dt="2024-10-01T14:45:36.942" v="43"/>
        <pc:sldMkLst>
          <pc:docMk/>
          <pc:sldMk cId="3113094906" sldId="274"/>
        </pc:sldMkLst>
      </pc:sldChg>
      <pc:sldChg chg="add">
        <pc:chgData name="Matt Schultz" userId="S::mschultz@americancouncils.org::ad8b4274-8bca-404c-96d7-9fe905fdd368" providerId="AD" clId="Web-{6F5F0003-98E3-623C-18CC-3C2232A8409C}" dt="2024-10-01T14:50:47.015" v="61"/>
        <pc:sldMkLst>
          <pc:docMk/>
          <pc:sldMk cId="3041581377" sldId="275"/>
        </pc:sldMkLst>
      </pc:sldChg>
      <pc:sldChg chg="add ord">
        <pc:chgData name="Matt Schultz" userId="S::mschultz@americancouncils.org::ad8b4274-8bca-404c-96d7-9fe905fdd368" providerId="AD" clId="Web-{6F5F0003-98E3-623C-18CC-3C2232A8409C}" dt="2024-10-01T16:34:29.279" v="324"/>
        <pc:sldMkLst>
          <pc:docMk/>
          <pc:sldMk cId="3465377335" sldId="294"/>
        </pc:sldMkLst>
      </pc:sldChg>
      <pc:sldChg chg="modSp add">
        <pc:chgData name="Matt Schultz" userId="S::mschultz@americancouncils.org::ad8b4274-8bca-404c-96d7-9fe905fdd368" providerId="AD" clId="Web-{6F5F0003-98E3-623C-18CC-3C2232A8409C}" dt="2024-10-01T16:17:45.921" v="104" actId="20577"/>
        <pc:sldMkLst>
          <pc:docMk/>
          <pc:sldMk cId="1619458418" sldId="309"/>
        </pc:sldMkLst>
        <pc:spChg chg="mod">
          <ac:chgData name="Matt Schultz" userId="S::mschultz@americancouncils.org::ad8b4274-8bca-404c-96d7-9fe905fdd368" providerId="AD" clId="Web-{6F5F0003-98E3-623C-18CC-3C2232A8409C}" dt="2024-10-01T16:17:45.921" v="104" actId="20577"/>
          <ac:spMkLst>
            <pc:docMk/>
            <pc:sldMk cId="1619458418" sldId="309"/>
            <ac:spMk id="2" creationId="{00000000-0000-0000-0000-000000000000}"/>
          </ac:spMkLst>
        </pc:spChg>
      </pc:sldChg>
      <pc:sldChg chg="addSp delSp modSp del">
        <pc:chgData name="Matt Schultz" userId="S::mschultz@americancouncils.org::ad8b4274-8bca-404c-96d7-9fe905fdd368" providerId="AD" clId="Web-{6F5F0003-98E3-623C-18CC-3C2232A8409C}" dt="2024-10-01T14:48:14.275" v="52"/>
        <pc:sldMkLst>
          <pc:docMk/>
          <pc:sldMk cId="2848984531" sldId="410"/>
        </pc:sldMkLst>
        <pc:spChg chg="mod">
          <ac:chgData name="Matt Schultz" userId="S::mschultz@americancouncils.org::ad8b4274-8bca-404c-96d7-9fe905fdd368" providerId="AD" clId="Web-{6F5F0003-98E3-623C-18CC-3C2232A8409C}" dt="2024-10-01T14:24:09.521" v="28" actId="14100"/>
          <ac:spMkLst>
            <pc:docMk/>
            <pc:sldMk cId="2848984531" sldId="410"/>
            <ac:spMk id="3" creationId="{00000000-0000-0000-0000-000000000000}"/>
          </ac:spMkLst>
        </pc:spChg>
        <pc:picChg chg="add mod">
          <ac:chgData name="Matt Schultz" userId="S::mschultz@americancouncils.org::ad8b4274-8bca-404c-96d7-9fe905fdd368" providerId="AD" clId="Web-{6F5F0003-98E3-623C-18CC-3C2232A8409C}" dt="2024-10-01T14:23:37.067" v="27" actId="1076"/>
          <ac:picMkLst>
            <pc:docMk/>
            <pc:sldMk cId="2848984531" sldId="410"/>
            <ac:picMk id="4" creationId="{9C6EE8B1-4B3D-8FBB-383C-C9C3B684C939}"/>
          </ac:picMkLst>
        </pc:picChg>
        <pc:picChg chg="del">
          <ac:chgData name="Matt Schultz" userId="S::mschultz@americancouncils.org::ad8b4274-8bca-404c-96d7-9fe905fdd368" providerId="AD" clId="Web-{6F5F0003-98E3-623C-18CC-3C2232A8409C}" dt="2024-10-01T14:23:21.019" v="25"/>
          <ac:picMkLst>
            <pc:docMk/>
            <pc:sldMk cId="2848984531" sldId="410"/>
            <ac:picMk id="10" creationId="{44D2A32A-596A-46F6-B671-CFD090BB624B}"/>
          </ac:picMkLst>
        </pc:picChg>
      </pc:sldChg>
      <pc:sldChg chg="modSp">
        <pc:chgData name="Matt Schultz" userId="S::mschultz@americancouncils.org::ad8b4274-8bca-404c-96d7-9fe905fdd368" providerId="AD" clId="Web-{6F5F0003-98E3-623C-18CC-3C2232A8409C}" dt="2024-10-01T14:17:20.991" v="7"/>
        <pc:sldMkLst>
          <pc:docMk/>
          <pc:sldMk cId="2189036009" sldId="411"/>
        </pc:sldMkLst>
        <pc:graphicFrameChg chg="mod modGraphic">
          <ac:chgData name="Matt Schultz" userId="S::mschultz@americancouncils.org::ad8b4274-8bca-404c-96d7-9fe905fdd368" providerId="AD" clId="Web-{6F5F0003-98E3-623C-18CC-3C2232A8409C}" dt="2024-10-01T14:17:20.991" v="7"/>
          <ac:graphicFrameMkLst>
            <pc:docMk/>
            <pc:sldMk cId="2189036009" sldId="411"/>
            <ac:graphicFrameMk id="5" creationId="{146C0661-C185-F446-B10A-73A7277C1857}"/>
          </ac:graphicFrameMkLst>
        </pc:graphicFrameChg>
      </pc:sldChg>
      <pc:sldChg chg="addSp delSp modSp">
        <pc:chgData name="Matt Schultz" userId="S::mschultz@americancouncils.org::ad8b4274-8bca-404c-96d7-9fe905fdd368" providerId="AD" clId="Web-{6F5F0003-98E3-623C-18CC-3C2232A8409C}" dt="2024-10-01T16:17:51.812" v="106" actId="20577"/>
        <pc:sldMkLst>
          <pc:docMk/>
          <pc:sldMk cId="520369246" sldId="413"/>
        </pc:sldMkLst>
        <pc:spChg chg="mod">
          <ac:chgData name="Matt Schultz" userId="S::mschultz@americancouncils.org::ad8b4274-8bca-404c-96d7-9fe905fdd368" providerId="AD" clId="Web-{6F5F0003-98E3-623C-18CC-3C2232A8409C}" dt="2024-10-01T16:17:51.812" v="106" actId="20577"/>
          <ac:spMkLst>
            <pc:docMk/>
            <pc:sldMk cId="520369246" sldId="413"/>
            <ac:spMk id="2" creationId="{00000000-0000-0000-0000-000000000000}"/>
          </ac:spMkLst>
        </pc:spChg>
        <pc:spChg chg="del">
          <ac:chgData name="Matt Schultz" userId="S::mschultz@americancouncils.org::ad8b4274-8bca-404c-96d7-9fe905fdd368" providerId="AD" clId="Web-{6F5F0003-98E3-623C-18CC-3C2232A8409C}" dt="2024-10-01T14:20:38.358" v="13"/>
          <ac:spMkLst>
            <pc:docMk/>
            <pc:sldMk cId="520369246" sldId="413"/>
            <ac:spMk id="3" creationId="{00000000-0000-0000-0000-000000000000}"/>
          </ac:spMkLst>
        </pc:spChg>
        <pc:spChg chg="add del mod">
          <ac:chgData name="Matt Schultz" userId="S::mschultz@americancouncils.org::ad8b4274-8bca-404c-96d7-9fe905fdd368" providerId="AD" clId="Web-{6F5F0003-98E3-623C-18CC-3C2232A8409C}" dt="2024-10-01T14:20:43.529" v="16"/>
          <ac:spMkLst>
            <pc:docMk/>
            <pc:sldMk cId="520369246" sldId="413"/>
            <ac:spMk id="7" creationId="{3E462CBC-F0D6-E0B3-DF0E-1B73163A3ADB}"/>
          </ac:spMkLst>
        </pc:spChg>
        <pc:spChg chg="add mod">
          <ac:chgData name="Matt Schultz" userId="S::mschultz@americancouncils.org::ad8b4274-8bca-404c-96d7-9fe905fdd368" providerId="AD" clId="Web-{6F5F0003-98E3-623C-18CC-3C2232A8409C}" dt="2024-10-01T14:20:49.092" v="17" actId="1076"/>
          <ac:spMkLst>
            <pc:docMk/>
            <pc:sldMk cId="520369246" sldId="413"/>
            <ac:spMk id="8" creationId="{299D2081-FFEF-A368-39BF-BB711398F59A}"/>
          </ac:spMkLst>
        </pc:spChg>
        <pc:picChg chg="del">
          <ac:chgData name="Matt Schultz" userId="S::mschultz@americancouncils.org::ad8b4274-8bca-404c-96d7-9fe905fdd368" providerId="AD" clId="Web-{6F5F0003-98E3-623C-18CC-3C2232A8409C}" dt="2024-10-01T14:18:26.290" v="11"/>
          <ac:picMkLst>
            <pc:docMk/>
            <pc:sldMk cId="520369246" sldId="413"/>
            <ac:picMk id="4" creationId="{764D832A-70B4-4B03-B003-DD7799832F2A}"/>
          </ac:picMkLst>
        </pc:picChg>
        <pc:picChg chg="add mod">
          <ac:chgData name="Matt Schultz" userId="S::mschultz@americancouncils.org::ad8b4274-8bca-404c-96d7-9fe905fdd368" providerId="AD" clId="Web-{6F5F0003-98E3-623C-18CC-3C2232A8409C}" dt="2024-10-01T14:18:36.431" v="12" actId="1076"/>
          <ac:picMkLst>
            <pc:docMk/>
            <pc:sldMk cId="520369246" sldId="413"/>
            <ac:picMk id="5" creationId="{CD392D3F-432E-B2FA-0960-5A79E5D39411}"/>
          </ac:picMkLst>
        </pc:picChg>
      </pc:sldChg>
      <pc:sldChg chg="addSp delSp modSp">
        <pc:chgData name="Matt Schultz" userId="S::mschultz@americancouncils.org::ad8b4274-8bca-404c-96d7-9fe905fdd368" providerId="AD" clId="Web-{6F5F0003-98E3-623C-18CC-3C2232A8409C}" dt="2024-10-01T16:20:00.097" v="135" actId="20577"/>
        <pc:sldMkLst>
          <pc:docMk/>
          <pc:sldMk cId="3471962676" sldId="415"/>
        </pc:sldMkLst>
        <pc:spChg chg="mod">
          <ac:chgData name="Matt Schultz" userId="S::mschultz@americancouncils.org::ad8b4274-8bca-404c-96d7-9fe905fdd368" providerId="AD" clId="Web-{6F5F0003-98E3-623C-18CC-3C2232A8409C}" dt="2024-10-01T16:20:00.097" v="135" actId="20577"/>
          <ac:spMkLst>
            <pc:docMk/>
            <pc:sldMk cId="3471962676" sldId="415"/>
            <ac:spMk id="2" creationId="{00000000-0000-0000-0000-000000000000}"/>
          </ac:spMkLst>
        </pc:spChg>
        <pc:spChg chg="del">
          <ac:chgData name="Matt Schultz" userId="S::mschultz@americancouncils.org::ad8b4274-8bca-404c-96d7-9fe905fdd368" providerId="AD" clId="Web-{6F5F0003-98E3-623C-18CC-3C2232A8409C}" dt="2024-10-01T14:42:36.545" v="32"/>
          <ac:spMkLst>
            <pc:docMk/>
            <pc:sldMk cId="3471962676" sldId="415"/>
            <ac:spMk id="3" creationId="{00000000-0000-0000-0000-000000000000}"/>
          </ac:spMkLst>
        </pc:spChg>
        <pc:spChg chg="add del mod">
          <ac:chgData name="Matt Schultz" userId="S::mschultz@americancouncils.org::ad8b4274-8bca-404c-96d7-9fe905fdd368" providerId="AD" clId="Web-{6F5F0003-98E3-623C-18CC-3C2232A8409C}" dt="2024-10-01T14:42:39.779" v="34"/>
          <ac:spMkLst>
            <pc:docMk/>
            <pc:sldMk cId="3471962676" sldId="415"/>
            <ac:spMk id="6" creationId="{164A40CA-7787-057F-0C1C-7282B2420EE0}"/>
          </ac:spMkLst>
        </pc:spChg>
        <pc:spChg chg="add">
          <ac:chgData name="Matt Schultz" userId="S::mschultz@americancouncils.org::ad8b4274-8bca-404c-96d7-9fe905fdd368" providerId="AD" clId="Web-{6F5F0003-98E3-623C-18CC-3C2232A8409C}" dt="2024-10-01T14:42:37.232" v="33"/>
          <ac:spMkLst>
            <pc:docMk/>
            <pc:sldMk cId="3471962676" sldId="415"/>
            <ac:spMk id="7" creationId="{6A2602DB-2B13-6581-A7C3-7CFAED0A8436}"/>
          </ac:spMkLst>
        </pc:spChg>
      </pc:sldChg>
      <pc:sldChg chg="del">
        <pc:chgData name="Matt Schultz" userId="S::mschultz@americancouncils.org::ad8b4274-8bca-404c-96d7-9fe905fdd368" providerId="AD" clId="Web-{6F5F0003-98E3-623C-18CC-3C2232A8409C}" dt="2024-10-01T14:45:05.190" v="42"/>
        <pc:sldMkLst>
          <pc:docMk/>
          <pc:sldMk cId="145508918" sldId="417"/>
        </pc:sldMkLst>
      </pc:sldChg>
      <pc:sldChg chg="del">
        <pc:chgData name="Matt Schultz" userId="S::mschultz@americancouncils.org::ad8b4274-8bca-404c-96d7-9fe905fdd368" providerId="AD" clId="Web-{6F5F0003-98E3-623C-18CC-3C2232A8409C}" dt="2024-10-01T14:43:32.547" v="39"/>
        <pc:sldMkLst>
          <pc:docMk/>
          <pc:sldMk cId="1357588686" sldId="419"/>
        </pc:sldMkLst>
      </pc:sldChg>
      <pc:sldChg chg="del">
        <pc:chgData name="Matt Schultz" userId="S::mschultz@americancouncils.org::ad8b4274-8bca-404c-96d7-9fe905fdd368" providerId="AD" clId="Web-{6F5F0003-98E3-623C-18CC-3C2232A8409C}" dt="2024-10-01T14:50:25.092" v="60"/>
        <pc:sldMkLst>
          <pc:docMk/>
          <pc:sldMk cId="3022363377" sldId="420"/>
        </pc:sldMkLst>
      </pc:sldChg>
      <pc:sldChg chg="addSp delSp modSp">
        <pc:chgData name="Matt Schultz" userId="S::mschultz@americancouncils.org::ad8b4274-8bca-404c-96d7-9fe905fdd368" providerId="AD" clId="Web-{6F5F0003-98E3-623C-18CC-3C2232A8409C}" dt="2024-10-01T14:22:59.753" v="24" actId="1076"/>
        <pc:sldMkLst>
          <pc:docMk/>
          <pc:sldMk cId="328767477" sldId="422"/>
        </pc:sldMkLst>
        <pc:spChg chg="mod">
          <ac:chgData name="Matt Schultz" userId="S::mschultz@americancouncils.org::ad8b4274-8bca-404c-96d7-9fe905fdd368" providerId="AD" clId="Web-{6F5F0003-98E3-623C-18CC-3C2232A8409C}" dt="2024-10-01T14:22:59.753" v="24" actId="1076"/>
          <ac:spMkLst>
            <pc:docMk/>
            <pc:sldMk cId="328767477" sldId="422"/>
            <ac:spMk id="8" creationId="{7663AD5B-78E0-280E-E44E-0731A32084C2}"/>
          </ac:spMkLst>
        </pc:spChg>
        <pc:picChg chg="add mod">
          <ac:chgData name="Matt Schultz" userId="S::mschultz@americancouncils.org::ad8b4274-8bca-404c-96d7-9fe905fdd368" providerId="AD" clId="Web-{6F5F0003-98E3-623C-18CC-3C2232A8409C}" dt="2024-10-01T14:22:32.846" v="20" actId="1076"/>
          <ac:picMkLst>
            <pc:docMk/>
            <pc:sldMk cId="328767477" sldId="422"/>
            <ac:picMk id="3" creationId="{8361CF36-7183-8182-0F7B-C3246FBF19BB}"/>
          </ac:picMkLst>
        </pc:picChg>
        <pc:picChg chg="del">
          <ac:chgData name="Matt Schultz" userId="S::mschultz@americancouncils.org::ad8b4274-8bca-404c-96d7-9fe905fdd368" providerId="AD" clId="Web-{6F5F0003-98E3-623C-18CC-3C2232A8409C}" dt="2024-10-01T14:22:15.048" v="18"/>
          <ac:picMkLst>
            <pc:docMk/>
            <pc:sldMk cId="328767477" sldId="422"/>
            <ac:picMk id="4" creationId="{FB1D65E4-4620-4F14-679C-7BC1A2B2A06D}"/>
          </ac:picMkLst>
        </pc:picChg>
      </pc:sldChg>
      <pc:sldChg chg="del">
        <pc:chgData name="Matt Schultz" userId="S::mschultz@americancouncils.org::ad8b4274-8bca-404c-96d7-9fe905fdd368" providerId="AD" clId="Web-{6F5F0003-98E3-623C-18CC-3C2232A8409C}" dt="2024-10-01T14:48:36.229" v="53"/>
        <pc:sldMkLst>
          <pc:docMk/>
          <pc:sldMk cId="1466796026" sldId="425"/>
        </pc:sldMkLst>
      </pc:sldChg>
      <pc:sldChg chg="delSp modSp ord">
        <pc:chgData name="Matt Schultz" userId="S::mschultz@americancouncils.org::ad8b4274-8bca-404c-96d7-9fe905fdd368" providerId="AD" clId="Web-{6F5F0003-98E3-623C-18CC-3C2232A8409C}" dt="2024-10-01T16:35:16.281" v="325" actId="1076"/>
        <pc:sldMkLst>
          <pc:docMk/>
          <pc:sldMk cId="2626724588" sldId="426"/>
        </pc:sldMkLst>
        <pc:spChg chg="mod">
          <ac:chgData name="Matt Schultz" userId="S::mschultz@americancouncils.org::ad8b4274-8bca-404c-96d7-9fe905fdd368" providerId="AD" clId="Web-{6F5F0003-98E3-623C-18CC-3C2232A8409C}" dt="2024-10-01T16:17:59.687" v="108" actId="20577"/>
          <ac:spMkLst>
            <pc:docMk/>
            <pc:sldMk cId="2626724588" sldId="426"/>
            <ac:spMk id="2" creationId="{00000000-0000-0000-0000-000000000000}"/>
          </ac:spMkLst>
        </pc:spChg>
        <pc:spChg chg="del mod">
          <ac:chgData name="Matt Schultz" userId="S::mschultz@americancouncils.org::ad8b4274-8bca-404c-96d7-9fe905fdd368" providerId="AD" clId="Web-{6F5F0003-98E3-623C-18CC-3C2232A8409C}" dt="2024-10-01T14:39:54.304" v="31"/>
          <ac:spMkLst>
            <pc:docMk/>
            <pc:sldMk cId="2626724588" sldId="426"/>
            <ac:spMk id="6" creationId="{98D711A2-CC79-6F56-FB3A-E258E067A0D1}"/>
          </ac:spMkLst>
        </pc:spChg>
        <pc:picChg chg="mod">
          <ac:chgData name="Matt Schultz" userId="S::mschultz@americancouncils.org::ad8b4274-8bca-404c-96d7-9fe905fdd368" providerId="AD" clId="Web-{6F5F0003-98E3-623C-18CC-3C2232A8409C}" dt="2024-10-01T16:35:16.281" v="325" actId="1076"/>
          <ac:picMkLst>
            <pc:docMk/>
            <pc:sldMk cId="2626724588" sldId="426"/>
            <ac:picMk id="4" creationId="{5DF1E1E7-72CC-56F8-CFF6-7070D16F4A42}"/>
          </ac:picMkLst>
        </pc:picChg>
      </pc:sldChg>
      <pc:sldChg chg="delSp modSp del">
        <pc:chgData name="Matt Schultz" userId="S::mschultz@americancouncils.org::ad8b4274-8bca-404c-96d7-9fe905fdd368" providerId="AD" clId="Web-{6F5F0003-98E3-623C-18CC-3C2232A8409C}" dt="2024-10-01T14:51:24.516" v="62"/>
        <pc:sldMkLst>
          <pc:docMk/>
          <pc:sldMk cId="4150855343" sldId="428"/>
        </pc:sldMkLst>
        <pc:spChg chg="del mod">
          <ac:chgData name="Matt Schultz" userId="S::mschultz@americancouncils.org::ad8b4274-8bca-404c-96d7-9fe905fdd368" providerId="AD" clId="Web-{6F5F0003-98E3-623C-18CC-3C2232A8409C}" dt="2024-10-01T14:46:07.240" v="46"/>
          <ac:spMkLst>
            <pc:docMk/>
            <pc:sldMk cId="4150855343" sldId="428"/>
            <ac:spMk id="6" creationId="{E9770CA0-085A-10F9-4847-9069BFC58383}"/>
          </ac:spMkLst>
        </pc:spChg>
      </pc:sldChg>
      <pc:sldChg chg="del">
        <pc:chgData name="Matt Schultz" userId="S::mschultz@americancouncils.org::ad8b4274-8bca-404c-96d7-9fe905fdd368" providerId="AD" clId="Web-{6F5F0003-98E3-623C-18CC-3C2232A8409C}" dt="2024-10-01T14:45:58.599" v="44"/>
        <pc:sldMkLst>
          <pc:docMk/>
          <pc:sldMk cId="1084358771" sldId="429"/>
        </pc:sldMkLst>
      </pc:sldChg>
      <pc:sldChg chg="modSp add del ord">
        <pc:chgData name="Matt Schultz" userId="S::mschultz@americancouncils.org::ad8b4274-8bca-404c-96d7-9fe905fdd368" providerId="AD" clId="Web-{6F5F0003-98E3-623C-18CC-3C2232A8409C}" dt="2024-10-01T16:24:52.496" v="322" actId="20577"/>
        <pc:sldMkLst>
          <pc:docMk/>
          <pc:sldMk cId="3446996981" sldId="430"/>
        </pc:sldMkLst>
        <pc:spChg chg="mod">
          <ac:chgData name="Matt Schultz" userId="S::mschultz@americancouncils.org::ad8b4274-8bca-404c-96d7-9fe905fdd368" providerId="AD" clId="Web-{6F5F0003-98E3-623C-18CC-3C2232A8409C}" dt="2024-10-01T16:24:52.496" v="322" actId="20577"/>
          <ac:spMkLst>
            <pc:docMk/>
            <pc:sldMk cId="3446996981" sldId="430"/>
            <ac:spMk id="3" creationId="{00000000-0000-0000-0000-000000000000}"/>
          </ac:spMkLst>
        </pc:spChg>
      </pc:sldChg>
      <pc:sldChg chg="add">
        <pc:chgData name="Matt Schultz" userId="S::mschultz@americancouncils.org::ad8b4274-8bca-404c-96d7-9fe905fdd368" providerId="AD" clId="Web-{6F5F0003-98E3-623C-18CC-3C2232A8409C}" dt="2024-10-01T14:44:03.673" v="40"/>
        <pc:sldMkLst>
          <pc:docMk/>
          <pc:sldMk cId="917282589" sldId="431"/>
        </pc:sldMkLst>
      </pc:sldChg>
      <pc:sldChg chg="add">
        <pc:chgData name="Matt Schultz" userId="S::mschultz@americancouncils.org::ad8b4274-8bca-404c-96d7-9fe905fdd368" providerId="AD" clId="Web-{6F5F0003-98E3-623C-18CC-3C2232A8409C}" dt="2024-10-01T14:44:48.784" v="41"/>
        <pc:sldMkLst>
          <pc:docMk/>
          <pc:sldMk cId="1724000009" sldId="432"/>
        </pc:sldMkLst>
      </pc:sldChg>
      <pc:sldChg chg="add">
        <pc:chgData name="Matt Schultz" userId="S::mschultz@americancouncils.org::ad8b4274-8bca-404c-96d7-9fe905fdd368" providerId="AD" clId="Web-{6F5F0003-98E3-623C-18CC-3C2232A8409C}" dt="2024-10-01T14:46:41.647" v="47"/>
        <pc:sldMkLst>
          <pc:docMk/>
          <pc:sldMk cId="2685751927" sldId="433"/>
        </pc:sldMkLst>
      </pc:sldChg>
      <pc:sldChg chg="modSp add ord">
        <pc:chgData name="Matt Schultz" userId="S::mschultz@americancouncils.org::ad8b4274-8bca-404c-96d7-9fe905fdd368" providerId="AD" clId="Web-{6F5F0003-98E3-623C-18CC-3C2232A8409C}" dt="2024-10-01T16:34:20.810" v="323"/>
        <pc:sldMkLst>
          <pc:docMk/>
          <pc:sldMk cId="2303118246" sldId="434"/>
        </pc:sldMkLst>
        <pc:spChg chg="mod">
          <ac:chgData name="Matt Schultz" userId="S::mschultz@americancouncils.org::ad8b4274-8bca-404c-96d7-9fe905fdd368" providerId="AD" clId="Web-{6F5F0003-98E3-623C-18CC-3C2232A8409C}" dt="2024-10-01T16:17:35.311" v="102" actId="20577"/>
          <ac:spMkLst>
            <pc:docMk/>
            <pc:sldMk cId="2303118246" sldId="434"/>
            <ac:spMk id="2" creationId="{813C9461-53DC-1745-8974-464CCE066FA1}"/>
          </ac:spMkLst>
        </pc:spChg>
      </pc:sldChg>
      <pc:sldChg chg="add del ord">
        <pc:chgData name="Matt Schultz" userId="S::mschultz@americancouncils.org::ad8b4274-8bca-404c-96d7-9fe905fdd368" providerId="AD" clId="Web-{6F5F0003-98E3-623C-18CC-3C2232A8409C}" dt="2024-10-01T16:16:08.637" v="73"/>
        <pc:sldMkLst>
          <pc:docMk/>
          <pc:sldMk cId="886587540" sldId="435"/>
        </pc:sldMkLst>
      </pc:sldChg>
    </pc:docChg>
  </pc:docChgLst>
  <pc:docChgLst>
    <pc:chgData name="Caitlyn Carpio" userId="S::ccarpio@americancouncils.org::c13b5565-4ec6-4e65-a46f-71697f8b6e3b" providerId="AD" clId="Web-{0F1FD6F0-7527-7B73-E53F-F220151D9CC5}"/>
    <pc:docChg chg="addSld delSld modSld sldOrd addMainMaster">
      <pc:chgData name="Caitlyn Carpio" userId="S::ccarpio@americancouncils.org::c13b5565-4ec6-4e65-a46f-71697f8b6e3b" providerId="AD" clId="Web-{0F1FD6F0-7527-7B73-E53F-F220151D9CC5}" dt="2023-10-11T05:45:39.134" v="105" actId="20577"/>
      <pc:docMkLst>
        <pc:docMk/>
      </pc:docMkLst>
      <pc:sldChg chg="add del">
        <pc:chgData name="Caitlyn Carpio" userId="S::ccarpio@americancouncils.org::c13b5565-4ec6-4e65-a46f-71697f8b6e3b" providerId="AD" clId="Web-{0F1FD6F0-7527-7B73-E53F-F220151D9CC5}" dt="2023-10-11T05:35:02.395" v="15"/>
        <pc:sldMkLst>
          <pc:docMk/>
          <pc:sldMk cId="3309350080" sldId="257"/>
        </pc:sldMkLst>
      </pc:sldChg>
      <pc:sldChg chg="addSp delSp modSp">
        <pc:chgData name="Caitlyn Carpio" userId="S::ccarpio@americancouncils.org::c13b5565-4ec6-4e65-a46f-71697f8b6e3b" providerId="AD" clId="Web-{0F1FD6F0-7527-7B73-E53F-F220151D9CC5}" dt="2023-10-11T05:36:26.882" v="24" actId="14100"/>
        <pc:sldMkLst>
          <pc:docMk/>
          <pc:sldMk cId="3092790822" sldId="258"/>
        </pc:sldMkLst>
        <pc:spChg chg="mod">
          <ac:chgData name="Caitlyn Carpio" userId="S::ccarpio@americancouncils.org::c13b5565-4ec6-4e65-a46f-71697f8b6e3b" providerId="AD" clId="Web-{0F1FD6F0-7527-7B73-E53F-F220151D9CC5}" dt="2023-10-11T05:36:09.772" v="19" actId="20577"/>
          <ac:spMkLst>
            <pc:docMk/>
            <pc:sldMk cId="3092790822" sldId="258"/>
            <ac:spMk id="7" creationId="{B7BB9ABB-6F82-CC27-9FAE-B1687302F5F9}"/>
          </ac:spMkLst>
        </pc:spChg>
        <pc:picChg chg="add mod">
          <ac:chgData name="Caitlyn Carpio" userId="S::ccarpio@americancouncils.org::c13b5565-4ec6-4e65-a46f-71697f8b6e3b" providerId="AD" clId="Web-{0F1FD6F0-7527-7B73-E53F-F220151D9CC5}" dt="2023-10-11T05:36:26.882" v="24" actId="14100"/>
          <ac:picMkLst>
            <pc:docMk/>
            <pc:sldMk cId="3092790822" sldId="258"/>
            <ac:picMk id="3" creationId="{49888FBD-52AD-C1BA-9199-F33DB35ADC22}"/>
          </ac:picMkLst>
        </pc:picChg>
        <pc:picChg chg="del">
          <ac:chgData name="Caitlyn Carpio" userId="S::ccarpio@americancouncils.org::c13b5565-4ec6-4e65-a46f-71697f8b6e3b" providerId="AD" clId="Web-{0F1FD6F0-7527-7B73-E53F-F220151D9CC5}" dt="2023-10-11T05:36:10.272" v="20"/>
          <ac:picMkLst>
            <pc:docMk/>
            <pc:sldMk cId="3092790822" sldId="258"/>
            <ac:picMk id="5" creationId="{00000000-0000-0000-0000-000000000000}"/>
          </ac:picMkLst>
        </pc:picChg>
      </pc:sldChg>
      <pc:sldChg chg="add del">
        <pc:chgData name="Caitlyn Carpio" userId="S::ccarpio@americancouncils.org::c13b5565-4ec6-4e65-a46f-71697f8b6e3b" providerId="AD" clId="Web-{0F1FD6F0-7527-7B73-E53F-F220151D9CC5}" dt="2023-10-11T05:37:23.712" v="32"/>
        <pc:sldMkLst>
          <pc:docMk/>
          <pc:sldMk cId="1473491152" sldId="259"/>
        </pc:sldMkLst>
      </pc:sldChg>
      <pc:sldChg chg="del">
        <pc:chgData name="Caitlyn Carpio" userId="S::ccarpio@americancouncils.org::c13b5565-4ec6-4e65-a46f-71697f8b6e3b" providerId="AD" clId="Web-{0F1FD6F0-7527-7B73-E53F-F220151D9CC5}" dt="2023-10-11T05:37:40.150" v="33"/>
        <pc:sldMkLst>
          <pc:docMk/>
          <pc:sldMk cId="2711395258" sldId="260"/>
        </pc:sldMkLst>
      </pc:sldChg>
      <pc:sldChg chg="del">
        <pc:chgData name="Caitlyn Carpio" userId="S::ccarpio@americancouncils.org::c13b5565-4ec6-4e65-a46f-71697f8b6e3b" providerId="AD" clId="Web-{0F1FD6F0-7527-7B73-E53F-F220151D9CC5}" dt="2023-10-11T05:38:28.245" v="39"/>
        <pc:sldMkLst>
          <pc:docMk/>
          <pc:sldMk cId="1750950673" sldId="261"/>
        </pc:sldMkLst>
      </pc:sldChg>
      <pc:sldChg chg="del">
        <pc:chgData name="Caitlyn Carpio" userId="S::ccarpio@americancouncils.org::c13b5565-4ec6-4e65-a46f-71697f8b6e3b" providerId="AD" clId="Web-{0F1FD6F0-7527-7B73-E53F-F220151D9CC5}" dt="2023-10-11T05:41:08.672" v="72"/>
        <pc:sldMkLst>
          <pc:docMk/>
          <pc:sldMk cId="2799994686" sldId="264"/>
        </pc:sldMkLst>
      </pc:sldChg>
      <pc:sldChg chg="del">
        <pc:chgData name="Caitlyn Carpio" userId="S::ccarpio@americancouncils.org::c13b5565-4ec6-4e65-a46f-71697f8b6e3b" providerId="AD" clId="Web-{0F1FD6F0-7527-7B73-E53F-F220151D9CC5}" dt="2023-10-11T05:42:48.644" v="86"/>
        <pc:sldMkLst>
          <pc:docMk/>
          <pc:sldMk cId="3377748335" sldId="266"/>
        </pc:sldMkLst>
      </pc:sldChg>
      <pc:sldChg chg="addSp delSp modSp">
        <pc:chgData name="Caitlyn Carpio" userId="S::ccarpio@americancouncils.org::c13b5565-4ec6-4e65-a46f-71697f8b6e3b" providerId="AD" clId="Web-{0F1FD6F0-7527-7B73-E53F-F220151D9CC5}" dt="2023-10-11T05:43:30.114" v="93" actId="14100"/>
        <pc:sldMkLst>
          <pc:docMk/>
          <pc:sldMk cId="2762333875" sldId="270"/>
        </pc:sldMkLst>
        <pc:spChg chg="mod">
          <ac:chgData name="Caitlyn Carpio" userId="S::ccarpio@americancouncils.org::c13b5565-4ec6-4e65-a46f-71697f8b6e3b" providerId="AD" clId="Web-{0F1FD6F0-7527-7B73-E53F-F220151D9CC5}" dt="2023-10-11T05:41:57.142" v="77" actId="20577"/>
          <ac:spMkLst>
            <pc:docMk/>
            <pc:sldMk cId="2762333875" sldId="270"/>
            <ac:spMk id="2" creationId="{00000000-0000-0000-0000-000000000000}"/>
          </ac:spMkLst>
        </pc:spChg>
        <pc:spChg chg="mod">
          <ac:chgData name="Caitlyn Carpio" userId="S::ccarpio@americancouncils.org::c13b5565-4ec6-4e65-a46f-71697f8b6e3b" providerId="AD" clId="Web-{0F1FD6F0-7527-7B73-E53F-F220151D9CC5}" dt="2023-10-11T05:41:41.298" v="75" actId="20577"/>
          <ac:spMkLst>
            <pc:docMk/>
            <pc:sldMk cId="2762333875" sldId="270"/>
            <ac:spMk id="3" creationId="{00000000-0000-0000-0000-000000000000}"/>
          </ac:spMkLst>
        </pc:spChg>
        <pc:picChg chg="add mod">
          <ac:chgData name="Caitlyn Carpio" userId="S::ccarpio@americancouncils.org::c13b5565-4ec6-4e65-a46f-71697f8b6e3b" providerId="AD" clId="Web-{0F1FD6F0-7527-7B73-E53F-F220151D9CC5}" dt="2023-10-11T05:43:30.114" v="93" actId="14100"/>
          <ac:picMkLst>
            <pc:docMk/>
            <pc:sldMk cId="2762333875" sldId="270"/>
            <ac:picMk id="4" creationId="{CB75013D-22E2-6B83-F328-D517BA1DE321}"/>
          </ac:picMkLst>
        </pc:picChg>
        <pc:picChg chg="del">
          <ac:chgData name="Caitlyn Carpio" userId="S::ccarpio@americancouncils.org::c13b5565-4ec6-4e65-a46f-71697f8b6e3b" providerId="AD" clId="Web-{0F1FD6F0-7527-7B73-E53F-F220151D9CC5}" dt="2023-10-11T05:43:18.864" v="90"/>
          <ac:picMkLst>
            <pc:docMk/>
            <pc:sldMk cId="2762333875" sldId="270"/>
            <ac:picMk id="6" creationId="{0C03B076-A693-44AA-9EB9-499AC0F86581}"/>
          </ac:picMkLst>
        </pc:picChg>
      </pc:sldChg>
      <pc:sldChg chg="modSp">
        <pc:chgData name="Caitlyn Carpio" userId="S::ccarpio@americancouncils.org::c13b5565-4ec6-4e65-a46f-71697f8b6e3b" providerId="AD" clId="Web-{0F1FD6F0-7527-7B73-E53F-F220151D9CC5}" dt="2023-10-11T05:33:37.080" v="7" actId="20577"/>
        <pc:sldMkLst>
          <pc:docMk/>
          <pc:sldMk cId="883913034" sldId="276"/>
        </pc:sldMkLst>
        <pc:spChg chg="mod">
          <ac:chgData name="Caitlyn Carpio" userId="S::ccarpio@americancouncils.org::c13b5565-4ec6-4e65-a46f-71697f8b6e3b" providerId="AD" clId="Web-{0F1FD6F0-7527-7B73-E53F-F220151D9CC5}" dt="2023-10-11T05:33:37.080" v="7" actId="20577"/>
          <ac:spMkLst>
            <pc:docMk/>
            <pc:sldMk cId="883913034" sldId="276"/>
            <ac:spMk id="2" creationId="{67A52141-2F7B-4F48-94AA-0E066C8D333A}"/>
          </ac:spMkLst>
        </pc:spChg>
      </pc:sldChg>
      <pc:sldChg chg="modSp">
        <pc:chgData name="Caitlyn Carpio" userId="S::ccarpio@americancouncils.org::c13b5565-4ec6-4e65-a46f-71697f8b6e3b" providerId="AD" clId="Web-{0F1FD6F0-7527-7B73-E53F-F220151D9CC5}" dt="2023-10-11T05:33:57.283" v="9" actId="20577"/>
        <pc:sldMkLst>
          <pc:docMk/>
          <pc:sldMk cId="1406152966" sldId="277"/>
        </pc:sldMkLst>
        <pc:spChg chg="mod">
          <ac:chgData name="Caitlyn Carpio" userId="S::ccarpio@americancouncils.org::c13b5565-4ec6-4e65-a46f-71697f8b6e3b" providerId="AD" clId="Web-{0F1FD6F0-7527-7B73-E53F-F220151D9CC5}" dt="2023-10-11T05:33:57.283" v="9" actId="20577"/>
          <ac:spMkLst>
            <pc:docMk/>
            <pc:sldMk cId="1406152966" sldId="277"/>
            <ac:spMk id="2" creationId="{77D4DAE8-11D4-4818-86AD-3CB02F96B323}"/>
          </ac:spMkLst>
        </pc:spChg>
      </pc:sldChg>
      <pc:sldChg chg="modNotes">
        <pc:chgData name="Caitlyn Carpio" userId="S::ccarpio@americancouncils.org::c13b5565-4ec6-4e65-a46f-71697f8b6e3b" providerId="AD" clId="Web-{0F1FD6F0-7527-7B73-E53F-F220151D9CC5}" dt="2023-10-11T05:44:51.242" v="102"/>
        <pc:sldMkLst>
          <pc:docMk/>
          <pc:sldMk cId="1954304911" sldId="408"/>
        </pc:sldMkLst>
      </pc:sldChg>
      <pc:sldChg chg="new del">
        <pc:chgData name="Caitlyn Carpio" userId="S::ccarpio@americancouncils.org::c13b5565-4ec6-4e65-a46f-71697f8b6e3b" providerId="AD" clId="Web-{0F1FD6F0-7527-7B73-E53F-F220151D9CC5}" dt="2023-10-11T05:34:41.394" v="12"/>
        <pc:sldMkLst>
          <pc:docMk/>
          <pc:sldMk cId="2018910872" sldId="409"/>
        </pc:sldMkLst>
      </pc:sldChg>
      <pc:sldChg chg="add modNotes">
        <pc:chgData name="Caitlyn Carpio" userId="S::ccarpio@americancouncils.org::c13b5565-4ec6-4e65-a46f-71697f8b6e3b" providerId="AD" clId="Web-{0F1FD6F0-7527-7B73-E53F-F220151D9CC5}" dt="2023-10-11T05:35:16.926" v="17"/>
        <pc:sldMkLst>
          <pc:docMk/>
          <pc:sldMk cId="2848984531" sldId="410"/>
        </pc:sldMkLst>
      </pc:sldChg>
      <pc:sldChg chg="add modNotes">
        <pc:chgData name="Caitlyn Carpio" userId="S::ccarpio@americancouncils.org::c13b5565-4ec6-4e65-a46f-71697f8b6e3b" providerId="AD" clId="Web-{0F1FD6F0-7527-7B73-E53F-F220151D9CC5}" dt="2023-10-11T05:37:22.587" v="31"/>
        <pc:sldMkLst>
          <pc:docMk/>
          <pc:sldMk cId="2189036009" sldId="411"/>
        </pc:sldMkLst>
      </pc:sldChg>
      <pc:sldChg chg="new del">
        <pc:chgData name="Caitlyn Carpio" userId="S::ccarpio@americancouncils.org::c13b5565-4ec6-4e65-a46f-71697f8b6e3b" providerId="AD" clId="Web-{0F1FD6F0-7527-7B73-E53F-F220151D9CC5}" dt="2023-10-11T05:37:47.119" v="36"/>
        <pc:sldMkLst>
          <pc:docMk/>
          <pc:sldMk cId="1778121046" sldId="412"/>
        </pc:sldMkLst>
      </pc:sldChg>
      <pc:sldChg chg="add modNotes">
        <pc:chgData name="Caitlyn Carpio" userId="S::ccarpio@americancouncils.org::c13b5565-4ec6-4e65-a46f-71697f8b6e3b" providerId="AD" clId="Web-{0F1FD6F0-7527-7B73-E53F-F220151D9CC5}" dt="2023-10-11T05:38:03.838" v="38"/>
        <pc:sldMkLst>
          <pc:docMk/>
          <pc:sldMk cId="520369246" sldId="413"/>
        </pc:sldMkLst>
      </pc:sldChg>
      <pc:sldChg chg="new del">
        <pc:chgData name="Caitlyn Carpio" userId="S::ccarpio@americancouncils.org::c13b5565-4ec6-4e65-a46f-71697f8b6e3b" providerId="AD" clId="Web-{0F1FD6F0-7527-7B73-E53F-F220151D9CC5}" dt="2023-10-11T05:39:11.622" v="48"/>
        <pc:sldMkLst>
          <pc:docMk/>
          <pc:sldMk cId="2986570458" sldId="414"/>
        </pc:sldMkLst>
      </pc:sldChg>
      <pc:sldChg chg="modSp add modNotes">
        <pc:chgData name="Caitlyn Carpio" userId="S::ccarpio@americancouncils.org::c13b5565-4ec6-4e65-a46f-71697f8b6e3b" providerId="AD" clId="Web-{0F1FD6F0-7527-7B73-E53F-F220151D9CC5}" dt="2023-10-11T05:45:39.134" v="105" actId="20577"/>
        <pc:sldMkLst>
          <pc:docMk/>
          <pc:sldMk cId="3471962676" sldId="415"/>
        </pc:sldMkLst>
        <pc:spChg chg="mod">
          <ac:chgData name="Caitlyn Carpio" userId="S::ccarpio@americancouncils.org::c13b5565-4ec6-4e65-a46f-71697f8b6e3b" providerId="AD" clId="Web-{0F1FD6F0-7527-7B73-E53F-F220151D9CC5}" dt="2023-10-11T05:45:39.134" v="105" actId="20577"/>
          <ac:spMkLst>
            <pc:docMk/>
            <pc:sldMk cId="3471962676" sldId="415"/>
            <ac:spMk id="3" creationId="{00000000-0000-0000-0000-000000000000}"/>
          </ac:spMkLst>
        </pc:spChg>
      </pc:sldChg>
      <pc:sldChg chg="new del">
        <pc:chgData name="Caitlyn Carpio" userId="S::ccarpio@americancouncils.org::c13b5565-4ec6-4e65-a46f-71697f8b6e3b" providerId="AD" clId="Web-{0F1FD6F0-7527-7B73-E53F-F220151D9CC5}" dt="2023-10-11T05:42:14.893" v="80"/>
        <pc:sldMkLst>
          <pc:docMk/>
          <pc:sldMk cId="2285298847" sldId="416"/>
        </pc:sldMkLst>
      </pc:sldChg>
      <pc:sldChg chg="add">
        <pc:chgData name="Caitlyn Carpio" userId="S::ccarpio@americancouncils.org::c13b5565-4ec6-4e65-a46f-71697f8b6e3b" providerId="AD" clId="Web-{0F1FD6F0-7527-7B73-E53F-F220151D9CC5}" dt="2023-10-11T05:42:13.315" v="79"/>
        <pc:sldMkLst>
          <pc:docMk/>
          <pc:sldMk cId="145508918" sldId="417"/>
        </pc:sldMkLst>
      </pc:sldChg>
      <pc:sldChg chg="new del">
        <pc:chgData name="Caitlyn Carpio" userId="S::ccarpio@americancouncils.org::c13b5565-4ec6-4e65-a46f-71697f8b6e3b" providerId="AD" clId="Web-{0F1FD6F0-7527-7B73-E53F-F220151D9CC5}" dt="2023-10-11T05:42:32.550" v="83"/>
        <pc:sldMkLst>
          <pc:docMk/>
          <pc:sldMk cId="3727640779" sldId="418"/>
        </pc:sldMkLst>
      </pc:sldChg>
      <pc:sldChg chg="add ord modNotes">
        <pc:chgData name="Caitlyn Carpio" userId="S::ccarpio@americancouncils.org::c13b5565-4ec6-4e65-a46f-71697f8b6e3b" providerId="AD" clId="Web-{0F1FD6F0-7527-7B73-E53F-F220151D9CC5}" dt="2023-10-11T05:45:02.773" v="103"/>
        <pc:sldMkLst>
          <pc:docMk/>
          <pc:sldMk cId="1357588686" sldId="419"/>
        </pc:sldMkLst>
      </pc:sldChg>
      <pc:sldMasterChg chg="add addSldLayout">
        <pc:chgData name="Caitlyn Carpio" userId="S::ccarpio@americancouncils.org::c13b5565-4ec6-4e65-a46f-71697f8b6e3b" providerId="AD" clId="Web-{0F1FD6F0-7527-7B73-E53F-F220151D9CC5}" dt="2023-10-11T05:34:36.066" v="11"/>
        <pc:sldMasterMkLst>
          <pc:docMk/>
          <pc:sldMasterMk cId="0" sldId="2147483854"/>
        </pc:sldMasterMkLst>
        <pc:sldLayoutChg chg="add">
          <pc:chgData name="Caitlyn Carpio" userId="S::ccarpio@americancouncils.org::c13b5565-4ec6-4e65-a46f-71697f8b6e3b" providerId="AD" clId="Web-{0F1FD6F0-7527-7B73-E53F-F220151D9CC5}" dt="2023-10-11T05:34:36.066" v="11"/>
          <pc:sldLayoutMkLst>
            <pc:docMk/>
            <pc:sldMasterMk cId="0" sldId="2147483854"/>
            <pc:sldLayoutMk cId="2226393271" sldId="2147483853"/>
          </pc:sldLayoutMkLst>
        </pc:sldLayoutChg>
        <pc:sldLayoutChg chg="add">
          <pc:chgData name="Caitlyn Carpio" userId="S::ccarpio@americancouncils.org::c13b5565-4ec6-4e65-a46f-71697f8b6e3b" providerId="AD" clId="Web-{0F1FD6F0-7527-7B73-E53F-F220151D9CC5}" dt="2023-10-11T05:34:36.066" v="11"/>
          <pc:sldLayoutMkLst>
            <pc:docMk/>
            <pc:sldMasterMk cId="0" sldId="2147483854"/>
            <pc:sldLayoutMk cId="0" sldId="2147483855"/>
          </pc:sldLayoutMkLst>
        </pc:sldLayoutChg>
        <pc:sldLayoutChg chg="add">
          <pc:chgData name="Caitlyn Carpio" userId="S::ccarpio@americancouncils.org::c13b5565-4ec6-4e65-a46f-71697f8b6e3b" providerId="AD" clId="Web-{0F1FD6F0-7527-7B73-E53F-F220151D9CC5}" dt="2023-10-11T05:34:36.066" v="11"/>
          <pc:sldLayoutMkLst>
            <pc:docMk/>
            <pc:sldMasterMk cId="0" sldId="2147483854"/>
            <pc:sldLayoutMk cId="2445051171" sldId="2147483856"/>
          </pc:sldLayoutMkLst>
        </pc:sldLayoutChg>
        <pc:sldLayoutChg chg="add">
          <pc:chgData name="Caitlyn Carpio" userId="S::ccarpio@americancouncils.org::c13b5565-4ec6-4e65-a46f-71697f8b6e3b" providerId="AD" clId="Web-{0F1FD6F0-7527-7B73-E53F-F220151D9CC5}" dt="2023-10-11T05:34:36.066" v="11"/>
          <pc:sldLayoutMkLst>
            <pc:docMk/>
            <pc:sldMasterMk cId="0" sldId="2147483854"/>
            <pc:sldLayoutMk cId="0" sldId="2147483857"/>
          </pc:sldLayoutMkLst>
        </pc:sldLayoutChg>
        <pc:sldLayoutChg chg="add">
          <pc:chgData name="Caitlyn Carpio" userId="S::ccarpio@americancouncils.org::c13b5565-4ec6-4e65-a46f-71697f8b6e3b" providerId="AD" clId="Web-{0F1FD6F0-7527-7B73-E53F-F220151D9CC5}" dt="2023-10-11T05:34:36.066" v="11"/>
          <pc:sldLayoutMkLst>
            <pc:docMk/>
            <pc:sldMasterMk cId="0" sldId="2147483854"/>
            <pc:sldLayoutMk cId="0" sldId="2147483858"/>
          </pc:sldLayoutMkLst>
        </pc:sldLayoutChg>
        <pc:sldLayoutChg chg="add">
          <pc:chgData name="Caitlyn Carpio" userId="S::ccarpio@americancouncils.org::c13b5565-4ec6-4e65-a46f-71697f8b6e3b" providerId="AD" clId="Web-{0F1FD6F0-7527-7B73-E53F-F220151D9CC5}" dt="2023-10-11T05:34:36.066" v="11"/>
          <pc:sldLayoutMkLst>
            <pc:docMk/>
            <pc:sldMasterMk cId="0" sldId="2147483854"/>
            <pc:sldLayoutMk cId="0" sldId="2147483859"/>
          </pc:sldLayoutMkLst>
        </pc:sldLayoutChg>
        <pc:sldLayoutChg chg="add">
          <pc:chgData name="Caitlyn Carpio" userId="S::ccarpio@americancouncils.org::c13b5565-4ec6-4e65-a46f-71697f8b6e3b" providerId="AD" clId="Web-{0F1FD6F0-7527-7B73-E53F-F220151D9CC5}" dt="2023-10-11T05:34:36.066" v="11"/>
          <pc:sldLayoutMkLst>
            <pc:docMk/>
            <pc:sldMasterMk cId="0" sldId="2147483854"/>
            <pc:sldLayoutMk cId="0" sldId="2147483860"/>
          </pc:sldLayoutMkLst>
        </pc:sldLayoutChg>
        <pc:sldLayoutChg chg="add">
          <pc:chgData name="Caitlyn Carpio" userId="S::ccarpio@americancouncils.org::c13b5565-4ec6-4e65-a46f-71697f8b6e3b" providerId="AD" clId="Web-{0F1FD6F0-7527-7B73-E53F-F220151D9CC5}" dt="2023-10-11T05:34:36.066" v="11"/>
          <pc:sldLayoutMkLst>
            <pc:docMk/>
            <pc:sldMasterMk cId="0" sldId="2147483854"/>
            <pc:sldLayoutMk cId="0" sldId="2147483861"/>
          </pc:sldLayoutMkLst>
        </pc:sldLayoutChg>
        <pc:sldLayoutChg chg="add">
          <pc:chgData name="Caitlyn Carpio" userId="S::ccarpio@americancouncils.org::c13b5565-4ec6-4e65-a46f-71697f8b6e3b" providerId="AD" clId="Web-{0F1FD6F0-7527-7B73-E53F-F220151D9CC5}" dt="2023-10-11T05:34:36.066" v="11"/>
          <pc:sldLayoutMkLst>
            <pc:docMk/>
            <pc:sldMasterMk cId="0" sldId="2147483854"/>
            <pc:sldLayoutMk cId="0" sldId="2147483862"/>
          </pc:sldLayoutMkLst>
        </pc:sldLayoutChg>
        <pc:sldLayoutChg chg="add">
          <pc:chgData name="Caitlyn Carpio" userId="S::ccarpio@americancouncils.org::c13b5565-4ec6-4e65-a46f-71697f8b6e3b" providerId="AD" clId="Web-{0F1FD6F0-7527-7B73-E53F-F220151D9CC5}" dt="2023-10-11T05:34:36.066" v="11"/>
          <pc:sldLayoutMkLst>
            <pc:docMk/>
            <pc:sldMasterMk cId="0" sldId="2147483854"/>
            <pc:sldLayoutMk cId="0" sldId="2147483863"/>
          </pc:sldLayoutMkLst>
        </pc:sldLayoutChg>
        <pc:sldLayoutChg chg="add">
          <pc:chgData name="Caitlyn Carpio" userId="S::ccarpio@americancouncils.org::c13b5565-4ec6-4e65-a46f-71697f8b6e3b" providerId="AD" clId="Web-{0F1FD6F0-7527-7B73-E53F-F220151D9CC5}" dt="2023-10-11T05:34:36.066" v="11"/>
          <pc:sldLayoutMkLst>
            <pc:docMk/>
            <pc:sldMasterMk cId="0" sldId="2147483854"/>
            <pc:sldLayoutMk cId="0" sldId="2147483864"/>
          </pc:sldLayoutMkLst>
        </pc:sldLayoutChg>
        <pc:sldLayoutChg chg="add">
          <pc:chgData name="Caitlyn Carpio" userId="S::ccarpio@americancouncils.org::c13b5565-4ec6-4e65-a46f-71697f8b6e3b" providerId="AD" clId="Web-{0F1FD6F0-7527-7B73-E53F-F220151D9CC5}" dt="2023-10-11T05:34:36.066" v="11"/>
          <pc:sldLayoutMkLst>
            <pc:docMk/>
            <pc:sldMasterMk cId="0" sldId="2147483854"/>
            <pc:sldLayoutMk cId="0" sldId="2147483865"/>
          </pc:sldLayoutMkLst>
        </pc:sldLayoutChg>
        <pc:sldLayoutChg chg="add">
          <pc:chgData name="Caitlyn Carpio" userId="S::ccarpio@americancouncils.org::c13b5565-4ec6-4e65-a46f-71697f8b6e3b" providerId="AD" clId="Web-{0F1FD6F0-7527-7B73-E53F-F220151D9CC5}" dt="2023-10-11T05:34:36.066" v="11"/>
          <pc:sldLayoutMkLst>
            <pc:docMk/>
            <pc:sldMasterMk cId="0" sldId="2147483854"/>
            <pc:sldLayoutMk cId="0" sldId="214748386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0EDA157-D320-46B7-AF51-CE9B39FB365F}" type="datetimeFigureOut">
              <a:rPr lang="en-US" smtClean="0"/>
              <a:t>10/1/2024</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C10CB32-4B20-44EA-B287-0747017C3968}" type="slidenum">
              <a:rPr lang="en-US" smtClean="0"/>
              <a:t>‹#›</a:t>
            </a:fld>
            <a:endParaRPr lang="en-US"/>
          </a:p>
        </p:txBody>
      </p:sp>
    </p:spTree>
    <p:extLst>
      <p:ext uri="{BB962C8B-B14F-4D97-AF65-F5344CB8AC3E}">
        <p14:creationId xmlns:p14="http://schemas.microsoft.com/office/powerpoint/2010/main" val="11227151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7984119-22DE-4ED2-8641-E432B2692E7F}" type="datetimeFigureOut">
              <a:rPr lang="en-US" smtClean="0"/>
              <a:t>10/1/2024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F33D199-F655-48B3-8337-1DD7751BC269}" type="slidenum">
              <a:rPr lang="en-US" smtClean="0"/>
              <a:t>‹#›</a:t>
            </a:fld>
            <a:endParaRPr lang="en-US"/>
          </a:p>
        </p:txBody>
      </p:sp>
    </p:spTree>
    <p:extLst>
      <p:ext uri="{BB962C8B-B14F-4D97-AF65-F5344CB8AC3E}">
        <p14:creationId xmlns:p14="http://schemas.microsoft.com/office/powerpoint/2010/main" val="4099409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0000"/>
              </a:lnSpc>
              <a:spcBef>
                <a:spcPts val="0"/>
              </a:spcBef>
              <a:spcAft>
                <a:spcPts val="600"/>
              </a:spcAft>
            </a:pPr>
            <a:endParaRPr lang="en-US"/>
          </a:p>
        </p:txBody>
      </p:sp>
      <p:sp>
        <p:nvSpPr>
          <p:cNvPr id="4" name="Slide Number Placeholder 3"/>
          <p:cNvSpPr>
            <a:spLocks noGrp="1"/>
          </p:cNvSpPr>
          <p:nvPr>
            <p:ph type="sldNum" sz="quarter" idx="10"/>
          </p:nvPr>
        </p:nvSpPr>
        <p:spPr/>
        <p:txBody>
          <a:bodyPr/>
          <a:lstStyle/>
          <a:p>
            <a:fld id="{7F33D199-F655-48B3-8337-1DD7751BC269}" type="slidenum">
              <a:rPr lang="en-US" smtClean="0"/>
              <a:t>1</a:t>
            </a:fld>
            <a:endParaRPr lang="en-US"/>
          </a:p>
        </p:txBody>
      </p:sp>
    </p:spTree>
    <p:extLst>
      <p:ext uri="{BB962C8B-B14F-4D97-AF65-F5344CB8AC3E}">
        <p14:creationId xmlns:p14="http://schemas.microsoft.com/office/powerpoint/2010/main" val="3751938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a:p>
        </p:txBody>
      </p:sp>
      <p:sp>
        <p:nvSpPr>
          <p:cNvPr id="4" name="Slide Number Placeholder 3"/>
          <p:cNvSpPr>
            <a:spLocks noGrp="1"/>
          </p:cNvSpPr>
          <p:nvPr>
            <p:ph type="sldNum" sz="quarter" idx="5"/>
          </p:nvPr>
        </p:nvSpPr>
        <p:spPr/>
        <p:txBody>
          <a:bodyPr/>
          <a:lstStyle/>
          <a:p>
            <a:fld id="{7F33D199-F655-48B3-8337-1DD7751BC269}" type="slidenum">
              <a:rPr lang="en-US" smtClean="0"/>
              <a:t>11</a:t>
            </a:fld>
            <a:endParaRPr lang="en-US"/>
          </a:p>
        </p:txBody>
      </p:sp>
    </p:spTree>
    <p:extLst>
      <p:ext uri="{BB962C8B-B14F-4D97-AF65-F5344CB8AC3E}">
        <p14:creationId xmlns:p14="http://schemas.microsoft.com/office/powerpoint/2010/main" val="3465500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33D199-F655-48B3-8337-1DD7751BC269}" type="slidenum">
              <a:rPr lang="en-US" smtClean="0"/>
              <a:t>12</a:t>
            </a:fld>
            <a:endParaRPr lang="en-US"/>
          </a:p>
        </p:txBody>
      </p:sp>
    </p:spTree>
    <p:extLst>
      <p:ext uri="{BB962C8B-B14F-4D97-AF65-F5344CB8AC3E}">
        <p14:creationId xmlns:p14="http://schemas.microsoft.com/office/powerpoint/2010/main" val="2222912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0000"/>
              </a:lnSpc>
              <a:spcBef>
                <a:spcPts val="0"/>
              </a:spcBef>
              <a:spcAft>
                <a:spcPts val="600"/>
              </a:spcAft>
            </a:pPr>
            <a:endParaRPr lang="en-US"/>
          </a:p>
        </p:txBody>
      </p:sp>
      <p:sp>
        <p:nvSpPr>
          <p:cNvPr id="4" name="Slide Number Placeholder 3"/>
          <p:cNvSpPr>
            <a:spLocks noGrp="1"/>
          </p:cNvSpPr>
          <p:nvPr>
            <p:ph type="sldNum" sz="quarter" idx="5"/>
          </p:nvPr>
        </p:nvSpPr>
        <p:spPr/>
        <p:txBody>
          <a:bodyPr/>
          <a:lstStyle/>
          <a:p>
            <a:fld id="{7F33D199-F655-48B3-8337-1DD7751BC269}" type="slidenum">
              <a:rPr lang="en-US" smtClean="0"/>
              <a:t>13</a:t>
            </a:fld>
            <a:endParaRPr lang="en-US"/>
          </a:p>
        </p:txBody>
      </p:sp>
    </p:spTree>
    <p:extLst>
      <p:ext uri="{BB962C8B-B14F-4D97-AF65-F5344CB8AC3E}">
        <p14:creationId xmlns:p14="http://schemas.microsoft.com/office/powerpoint/2010/main" val="2680553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a:p>
        </p:txBody>
      </p:sp>
      <p:sp>
        <p:nvSpPr>
          <p:cNvPr id="4" name="Slide Number Placeholder 3"/>
          <p:cNvSpPr>
            <a:spLocks noGrp="1"/>
          </p:cNvSpPr>
          <p:nvPr>
            <p:ph type="sldNum" sz="quarter" idx="5"/>
          </p:nvPr>
        </p:nvSpPr>
        <p:spPr/>
        <p:txBody>
          <a:bodyPr/>
          <a:lstStyle/>
          <a:p>
            <a:fld id="{7F33D199-F655-48B3-8337-1DD7751BC269}" type="slidenum">
              <a:rPr lang="en-US" smtClean="0"/>
              <a:t>14</a:t>
            </a:fld>
            <a:endParaRPr lang="en-US"/>
          </a:p>
        </p:txBody>
      </p:sp>
    </p:spTree>
    <p:extLst>
      <p:ext uri="{BB962C8B-B14F-4D97-AF65-F5344CB8AC3E}">
        <p14:creationId xmlns:p14="http://schemas.microsoft.com/office/powerpoint/2010/main" val="322299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7F33D199-F655-48B3-8337-1DD7751BC269}" type="slidenum">
              <a:rPr lang="en-US" smtClean="0"/>
              <a:t>11</a:t>
            </a:fld>
            <a:endParaRPr lang="en-US"/>
          </a:p>
        </p:txBody>
      </p:sp>
    </p:spTree>
    <p:extLst>
      <p:ext uri="{BB962C8B-B14F-4D97-AF65-F5344CB8AC3E}">
        <p14:creationId xmlns:p14="http://schemas.microsoft.com/office/powerpoint/2010/main" val="2282810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a:p>
        </p:txBody>
      </p:sp>
      <p:sp>
        <p:nvSpPr>
          <p:cNvPr id="4" name="Slide Number Placeholder 3"/>
          <p:cNvSpPr>
            <a:spLocks noGrp="1"/>
          </p:cNvSpPr>
          <p:nvPr>
            <p:ph type="sldNum" sz="quarter" idx="10"/>
          </p:nvPr>
        </p:nvSpPr>
        <p:spPr/>
        <p:txBody>
          <a:bodyPr/>
          <a:lstStyle/>
          <a:p>
            <a:fld id="{7F33D199-F655-48B3-8337-1DD7751BC269}" type="slidenum">
              <a:rPr lang="en-US" smtClean="0"/>
              <a:t>15</a:t>
            </a:fld>
            <a:endParaRPr lang="en-US"/>
          </a:p>
        </p:txBody>
      </p:sp>
    </p:spTree>
    <p:extLst>
      <p:ext uri="{BB962C8B-B14F-4D97-AF65-F5344CB8AC3E}">
        <p14:creationId xmlns:p14="http://schemas.microsoft.com/office/powerpoint/2010/main" val="2320695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0000"/>
              </a:lnSpc>
              <a:spcBef>
                <a:spcPts val="0"/>
              </a:spcBef>
              <a:spcAft>
                <a:spcPts val="600"/>
              </a:spcAft>
            </a:pPr>
            <a:endParaRPr lang="en-US"/>
          </a:p>
        </p:txBody>
      </p:sp>
      <p:sp>
        <p:nvSpPr>
          <p:cNvPr id="4" name="Slide Number Placeholder 3"/>
          <p:cNvSpPr>
            <a:spLocks noGrp="1"/>
          </p:cNvSpPr>
          <p:nvPr>
            <p:ph type="sldNum" sz="quarter" idx="10"/>
          </p:nvPr>
        </p:nvSpPr>
        <p:spPr/>
        <p:txBody>
          <a:bodyPr/>
          <a:lstStyle/>
          <a:p>
            <a:fld id="{7F33D199-F655-48B3-8337-1DD7751BC269}" type="slidenum">
              <a:rPr lang="en-US" smtClean="0"/>
              <a:t>16</a:t>
            </a:fld>
            <a:endParaRPr lang="en-US"/>
          </a:p>
        </p:txBody>
      </p:sp>
    </p:spTree>
    <p:extLst>
      <p:ext uri="{BB962C8B-B14F-4D97-AF65-F5344CB8AC3E}">
        <p14:creationId xmlns:p14="http://schemas.microsoft.com/office/powerpoint/2010/main" val="2645140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0000"/>
              </a:lnSpc>
              <a:spcBef>
                <a:spcPts val="0"/>
              </a:spcBef>
              <a:spcAft>
                <a:spcPts val="600"/>
              </a:spcAft>
            </a:pPr>
            <a:endParaRPr lang="en-US"/>
          </a:p>
        </p:txBody>
      </p:sp>
      <p:sp>
        <p:nvSpPr>
          <p:cNvPr id="4" name="Slide Number Placeholder 3"/>
          <p:cNvSpPr>
            <a:spLocks noGrp="1"/>
          </p:cNvSpPr>
          <p:nvPr>
            <p:ph type="sldNum" sz="quarter" idx="10"/>
          </p:nvPr>
        </p:nvSpPr>
        <p:spPr/>
        <p:txBody>
          <a:bodyPr/>
          <a:lstStyle/>
          <a:p>
            <a:fld id="{7F33D199-F655-48B3-8337-1DD7751BC269}" type="slidenum">
              <a:rPr lang="en-US" smtClean="0"/>
              <a:t>17</a:t>
            </a:fld>
            <a:endParaRPr lang="en-US"/>
          </a:p>
        </p:txBody>
      </p:sp>
    </p:spTree>
    <p:extLst>
      <p:ext uri="{BB962C8B-B14F-4D97-AF65-F5344CB8AC3E}">
        <p14:creationId xmlns:p14="http://schemas.microsoft.com/office/powerpoint/2010/main" val="2493122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0000"/>
              </a:lnSpc>
              <a:spcBef>
                <a:spcPts val="0"/>
              </a:spcBef>
              <a:spcAft>
                <a:spcPts val="600"/>
              </a:spcAft>
            </a:pPr>
            <a:endParaRPr lang="en-US"/>
          </a:p>
        </p:txBody>
      </p:sp>
      <p:sp>
        <p:nvSpPr>
          <p:cNvPr id="4" name="Slide Number Placeholder 3"/>
          <p:cNvSpPr>
            <a:spLocks noGrp="1"/>
          </p:cNvSpPr>
          <p:nvPr>
            <p:ph type="sldNum" sz="quarter" idx="5"/>
          </p:nvPr>
        </p:nvSpPr>
        <p:spPr/>
        <p:txBody>
          <a:bodyPr/>
          <a:lstStyle/>
          <a:p>
            <a:fld id="{7F33D199-F655-48B3-8337-1DD7751BC269}" type="slidenum">
              <a:rPr lang="en-US" smtClean="0"/>
              <a:t>18</a:t>
            </a:fld>
            <a:endParaRPr lang="en-US"/>
          </a:p>
        </p:txBody>
      </p:sp>
    </p:spTree>
    <p:extLst>
      <p:ext uri="{BB962C8B-B14F-4D97-AF65-F5344CB8AC3E}">
        <p14:creationId xmlns:p14="http://schemas.microsoft.com/office/powerpoint/2010/main" val="751679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presentation, I will highlight my CLS experience, provide an overview of the CLS Program, the benefits of participating, and more. I'll have time at the end of the presentation to answer some of your questions. </a:t>
            </a:r>
          </a:p>
          <a:p>
            <a:pPr marL="0" marR="0">
              <a:lnSpc>
                <a:spcPct val="110000"/>
              </a:lnSpc>
              <a:spcBef>
                <a:spcPts val="0"/>
              </a:spcBef>
              <a:spcAft>
                <a:spcPts val="600"/>
              </a:spcAft>
            </a:pPr>
            <a:endParaRPr lang="en-US">
              <a:cs typeface="Calibri"/>
            </a:endParaRPr>
          </a:p>
        </p:txBody>
      </p:sp>
      <p:sp>
        <p:nvSpPr>
          <p:cNvPr id="4" name="Slide Number Placeholder 3"/>
          <p:cNvSpPr>
            <a:spLocks noGrp="1"/>
          </p:cNvSpPr>
          <p:nvPr>
            <p:ph type="sldNum" sz="quarter" idx="10"/>
          </p:nvPr>
        </p:nvSpPr>
        <p:spPr/>
        <p:txBody>
          <a:bodyPr/>
          <a:lstStyle/>
          <a:p>
            <a:fld id="{7F33D199-F655-48B3-8337-1DD7751BC269}" type="slidenum">
              <a:rPr lang="en-US" smtClean="0"/>
              <a:t>2</a:t>
            </a:fld>
            <a:endParaRPr lang="en-US"/>
          </a:p>
        </p:txBody>
      </p:sp>
    </p:spTree>
    <p:extLst>
      <p:ext uri="{BB962C8B-B14F-4D97-AF65-F5344CB8AC3E}">
        <p14:creationId xmlns:p14="http://schemas.microsoft.com/office/powerpoint/2010/main" val="4142719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where you can go into detail about your experience on the CLS Program. Include your own pictures to really make your story come to life and share your enthusiasm for the program!</a:t>
            </a:r>
          </a:p>
          <a:p>
            <a:endParaRPr lang="en-US">
              <a:cs typeface="Calibri"/>
            </a:endParaRPr>
          </a:p>
          <a:p>
            <a:pPr marL="0" marR="0">
              <a:lnSpc>
                <a:spcPct val="110000"/>
              </a:lnSpc>
              <a:spcBef>
                <a:spcPts val="0"/>
              </a:spcBef>
              <a:spcAft>
                <a:spcPts val="600"/>
              </a:spcAft>
            </a:pPr>
            <a:endParaRPr lang="en-US">
              <a:cs typeface="Calibri"/>
            </a:endParaRPr>
          </a:p>
        </p:txBody>
      </p:sp>
      <p:sp>
        <p:nvSpPr>
          <p:cNvPr id="4" name="Slide Number Placeholder 3"/>
          <p:cNvSpPr>
            <a:spLocks noGrp="1"/>
          </p:cNvSpPr>
          <p:nvPr>
            <p:ph type="sldNum" sz="quarter" idx="10"/>
          </p:nvPr>
        </p:nvSpPr>
        <p:spPr/>
        <p:txBody>
          <a:bodyPr/>
          <a:lstStyle/>
          <a:p>
            <a:fld id="{7F33D199-F655-48B3-8337-1DD7751BC269}" type="slidenum">
              <a:rPr lang="en-US" smtClean="0"/>
              <a:t>3</a:t>
            </a:fld>
            <a:endParaRPr lang="en-US"/>
          </a:p>
        </p:txBody>
      </p:sp>
    </p:spTree>
    <p:extLst>
      <p:ext uri="{BB962C8B-B14F-4D97-AF65-F5344CB8AC3E}">
        <p14:creationId xmlns:p14="http://schemas.microsoft.com/office/powerpoint/2010/main" val="1851896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Add as many slides as you’d like </a:t>
            </a:r>
            <a:r>
              <a:rPr lang="en-US"/>
              <a:t>to show your experience on the program, but remember that you’re not giving a recap of every single activity you participated in. Try to stick to the highlights that show important parts of what made your CLS experience unique. Some topics could include:</a:t>
            </a:r>
          </a:p>
          <a:p>
            <a:pPr marL="171450" indent="-171450">
              <a:buFont typeface="Arial,Sans-Serif"/>
              <a:buChar char="•"/>
            </a:pPr>
            <a:r>
              <a:rPr lang="en-US"/>
              <a:t>Your language partner</a:t>
            </a:r>
            <a:endParaRPr lang="en-US">
              <a:cs typeface="Calibri"/>
            </a:endParaRPr>
          </a:p>
          <a:p>
            <a:pPr marL="171450" indent="-171450">
              <a:buFont typeface="Arial,Sans-Serif"/>
              <a:buChar char="•"/>
            </a:pPr>
            <a:r>
              <a:rPr lang="en-US"/>
              <a:t>Program excursions</a:t>
            </a:r>
            <a:endParaRPr lang="en-US">
              <a:cs typeface="Calibri"/>
            </a:endParaRPr>
          </a:p>
          <a:p>
            <a:pPr marL="171450" indent="-171450">
              <a:buFont typeface="Arial,Sans-Serif"/>
              <a:buChar char="•"/>
            </a:pPr>
            <a:r>
              <a:rPr lang="en-US"/>
              <a:t>In-class experiences</a:t>
            </a:r>
            <a:endParaRPr lang="en-US">
              <a:cs typeface="Calibri"/>
            </a:endParaRPr>
          </a:p>
          <a:p>
            <a:pPr marL="171450" indent="-171450">
              <a:buFont typeface="Arial,Sans-Serif"/>
              <a:buChar char="•"/>
            </a:pPr>
            <a:r>
              <a:rPr lang="en-US"/>
              <a:t>Everyday occurrences that taught you interesting things about the host culture</a:t>
            </a:r>
            <a:endParaRPr lang="en-US">
              <a:cs typeface="Calibri"/>
            </a:endParaRPr>
          </a:p>
          <a:p>
            <a:pPr marL="171450" indent="-171450">
              <a:buFont typeface="Arial,Sans-Serif"/>
              <a:buChar char="•"/>
            </a:pPr>
            <a:r>
              <a:rPr lang="en-US"/>
              <a:t>Virtual program experiences or experiences living in your host city</a:t>
            </a:r>
          </a:p>
          <a:p>
            <a:endParaRPr lang="en-US">
              <a:cs typeface="Calibri"/>
            </a:endParaRPr>
          </a:p>
          <a:p>
            <a:pPr marL="0" marR="0">
              <a:lnSpc>
                <a:spcPct val="110000"/>
              </a:lnSpc>
              <a:spcBef>
                <a:spcPts val="0"/>
              </a:spcBef>
              <a:spcAft>
                <a:spcPts val="600"/>
              </a:spcAft>
            </a:pPr>
            <a:endParaRPr lang="en-US">
              <a:cs typeface="Calibri"/>
            </a:endParaRPr>
          </a:p>
        </p:txBody>
      </p:sp>
      <p:sp>
        <p:nvSpPr>
          <p:cNvPr id="4" name="Slide Number Placeholder 3"/>
          <p:cNvSpPr>
            <a:spLocks noGrp="1"/>
          </p:cNvSpPr>
          <p:nvPr>
            <p:ph type="sldNum" sz="quarter" idx="10"/>
          </p:nvPr>
        </p:nvSpPr>
        <p:spPr/>
        <p:txBody>
          <a:bodyPr/>
          <a:lstStyle/>
          <a:p>
            <a:fld id="{7F33D199-F655-48B3-8337-1DD7751BC269}" type="slidenum">
              <a:rPr lang="en-US" smtClean="0"/>
              <a:t>4</a:t>
            </a:fld>
            <a:endParaRPr lang="en-US"/>
          </a:p>
        </p:txBody>
      </p:sp>
    </p:spTree>
    <p:extLst>
      <p:ext uri="{BB962C8B-B14F-4D97-AF65-F5344CB8AC3E}">
        <p14:creationId xmlns:p14="http://schemas.microsoft.com/office/powerpoint/2010/main" val="226145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0000"/>
              </a:lnSpc>
              <a:spcBef>
                <a:spcPts val="0"/>
              </a:spcBef>
              <a:spcAft>
                <a:spcPts val="600"/>
              </a:spcAft>
            </a:pPr>
            <a:endParaRPr lang="en-US"/>
          </a:p>
        </p:txBody>
      </p:sp>
      <p:sp>
        <p:nvSpPr>
          <p:cNvPr id="4" name="Slide Number Placeholder 3"/>
          <p:cNvSpPr>
            <a:spLocks noGrp="1"/>
          </p:cNvSpPr>
          <p:nvPr>
            <p:ph type="sldNum" sz="quarter" idx="10"/>
          </p:nvPr>
        </p:nvSpPr>
        <p:spPr/>
        <p:txBody>
          <a:bodyPr/>
          <a:lstStyle/>
          <a:p>
            <a:fld id="{7F33D199-F655-48B3-8337-1DD7751BC269}" type="slidenum">
              <a:rPr lang="en-US" smtClean="0"/>
              <a:t>5</a:t>
            </a:fld>
            <a:endParaRPr lang="en-US"/>
          </a:p>
        </p:txBody>
      </p:sp>
    </p:spTree>
    <p:extLst>
      <p:ext uri="{BB962C8B-B14F-4D97-AF65-F5344CB8AC3E}">
        <p14:creationId xmlns:p14="http://schemas.microsoft.com/office/powerpoint/2010/main" val="3316082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CLS Program overseas offers instruction in thirteen critical languages. Some CLS languages have prerequisite requirements to participate in the CLS Program overseas. Arabic, Chinese, Korean, and Russian require one year of prior experience and Japanese requires two years of previous language learning experience to participate in the CLS Program at institutes abroad. Students applying for languages with required previous study may substitute other language learning experience for formal classes, such as self-study, tutoring, high-school coursework, or knowledge of the language from their home environment. </a:t>
            </a:r>
          </a:p>
          <a:p>
            <a:endParaRPr lang="en-US">
              <a:cs typeface="Calibri"/>
            </a:endParaRPr>
          </a:p>
          <a:p>
            <a:r>
              <a:rPr lang="en-US"/>
              <a:t>Further notes - Don’t worry about needing to know all of the prerequisites for the languages! This can give students an overview, and they can find more detailed information about language levels on our website.</a:t>
            </a:r>
            <a:endParaRPr lang="en-US">
              <a:cs typeface="Calibri" panose="020F0502020204030204"/>
            </a:endParaRPr>
          </a:p>
          <a:p>
            <a:endParaRPr lang="en-US"/>
          </a:p>
          <a:p>
            <a:r>
              <a:rPr lang="en-US"/>
              <a:t>The biggest distinction to know here is that CLS Spark, which is a virtual program, offers beginning-level instruction in the three languages listed.</a:t>
            </a:r>
          </a:p>
        </p:txBody>
      </p:sp>
      <p:sp>
        <p:nvSpPr>
          <p:cNvPr id="4" name="Slide Number Placeholder 3"/>
          <p:cNvSpPr>
            <a:spLocks noGrp="1"/>
          </p:cNvSpPr>
          <p:nvPr>
            <p:ph type="sldNum" sz="quarter" idx="5"/>
          </p:nvPr>
        </p:nvSpPr>
        <p:spPr/>
        <p:txBody>
          <a:bodyPr/>
          <a:lstStyle/>
          <a:p>
            <a:fld id="{7F33D199-F655-48B3-8337-1DD7751BC269}" type="slidenum">
              <a:rPr lang="en-US" smtClean="0"/>
              <a:t>6</a:t>
            </a:fld>
            <a:endParaRPr lang="en-US"/>
          </a:p>
        </p:txBody>
      </p:sp>
    </p:spTree>
    <p:extLst>
      <p:ext uri="{BB962C8B-B14F-4D97-AF65-F5344CB8AC3E}">
        <p14:creationId xmlns:p14="http://schemas.microsoft.com/office/powerpoint/2010/main" val="881909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CLS Program takes place over the course of 8—10 weeks during the summer at overseas institutes. Students participate in the program as a member of a cohort, sharing the same schedule over the course of the program. There are 15 hours of language classes each week, cultural activities, and local excursions. Participants agree to a language policy that requires them to speak only in the language they are studying. Each participant is paired with a language partner who is a local student or member of the host community to practice speaking outside the classroom. Whenever possible the CLS Program will place students with host families or students may have a local university roommate.</a:t>
            </a:r>
          </a:p>
          <a:p>
            <a:endParaRPr lang="en-US">
              <a:cs typeface="Calibri"/>
            </a:endParaRPr>
          </a:p>
          <a:p>
            <a:r>
              <a:rPr lang="en-US"/>
              <a:t>Further Notes – You can share more information about your day-to-day experience on the program! </a:t>
            </a:r>
            <a:endParaRPr lang="en-US">
              <a:cs typeface="Calibri"/>
            </a:endParaRPr>
          </a:p>
          <a:p>
            <a:pPr marL="171450" indent="-171450">
              <a:buFont typeface="Arial,Sans-Serif"/>
              <a:buChar char="•"/>
            </a:pPr>
            <a:r>
              <a:rPr lang="en-US"/>
              <a:t>How much time did you spend in class? What was the workload like?</a:t>
            </a:r>
            <a:endParaRPr lang="en-US">
              <a:cs typeface="Calibri"/>
            </a:endParaRPr>
          </a:p>
          <a:p>
            <a:pPr marL="171450" indent="-171450">
              <a:buFont typeface="Arial,Sans-Serif"/>
              <a:buChar char="•"/>
            </a:pPr>
            <a:r>
              <a:rPr lang="en-US"/>
              <a:t>What kinds of cultural activities and excursions did you take part in?</a:t>
            </a:r>
            <a:endParaRPr lang="en-US">
              <a:cs typeface="Calibri"/>
            </a:endParaRPr>
          </a:p>
          <a:p>
            <a:pPr marL="171450" indent="-171450">
              <a:buFont typeface="Arial,Sans-Serif"/>
              <a:buChar char="•"/>
            </a:pPr>
            <a:r>
              <a:rPr lang="en-US"/>
              <a:t>What did you do with your language partner?</a:t>
            </a:r>
          </a:p>
        </p:txBody>
      </p:sp>
      <p:sp>
        <p:nvSpPr>
          <p:cNvPr id="4" name="Slide Number Placeholder 3"/>
          <p:cNvSpPr>
            <a:spLocks noGrp="1"/>
          </p:cNvSpPr>
          <p:nvPr>
            <p:ph type="sldNum" sz="quarter" idx="10"/>
          </p:nvPr>
        </p:nvSpPr>
        <p:spPr/>
        <p:txBody>
          <a:bodyPr/>
          <a:lstStyle/>
          <a:p>
            <a:fld id="{7F33D199-F655-48B3-8337-1DD7751BC269}" type="slidenum">
              <a:rPr lang="en-US" smtClean="0"/>
              <a:t>7</a:t>
            </a:fld>
            <a:endParaRPr lang="en-US"/>
          </a:p>
        </p:txBody>
      </p:sp>
    </p:spTree>
    <p:extLst>
      <p:ext uri="{BB962C8B-B14F-4D97-AF65-F5344CB8AC3E}">
        <p14:creationId xmlns:p14="http://schemas.microsoft.com/office/powerpoint/2010/main" val="3316082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CLS Spark supports U.S. undergraduate students in </a:t>
            </a:r>
            <a:r>
              <a:rPr lang="en-US" u="sng"/>
              <a:t>all</a:t>
            </a:r>
            <a:r>
              <a:rPr lang="en-US"/>
              <a:t> fields of study to learn either Arabic, Chinese, or Russian at the beginning level. It is offered for those who have no previous formal classroom study of these languages. If you have are at the advanced beginner, intermediate, or advanced level, you should apply for the CLS Program overseas institutes instead. </a:t>
            </a:r>
          </a:p>
          <a:p>
            <a:endParaRPr lang="en-US">
              <a:cs typeface="Calibri"/>
            </a:endParaRPr>
          </a:p>
          <a:p>
            <a:r>
              <a:rPr lang="en-US"/>
              <a:t>CLS Spark takes place over the course of 8 – 10 weeks during the summer. Small group classes and activities are facilitated by host institutions abroad. Each cohort of students participates in a total of 90 hours of programming throughout the summer. Each week, this includes 10 hours of live, synchronous class instruction. In addition, participants spend time learning about the culture of partner institutions in interactive and engaging cultural activities, such as tea ceremonies, calligraphy lessons, films, and virtual city tours. Each week, CLS Spark participants have individualized tutoring sessions with their instructors, adapted to their specific needs.  </a:t>
            </a:r>
            <a:endParaRPr lang="en-US">
              <a:cs typeface="Calibri"/>
            </a:endParaRPr>
          </a:p>
          <a:p>
            <a:endParaRPr lang="en-US"/>
          </a:p>
          <a:p>
            <a:r>
              <a:rPr lang="en-US"/>
              <a:t>CLS Spark participants also have language partners from host communities to help practice everyday conversation skills. Participants of CLS Spark build community with each other through optional career development workshops and networking opportunities. </a:t>
            </a:r>
          </a:p>
          <a:p>
            <a:endParaRPr lang="en-US">
              <a:cs typeface="Calibri"/>
            </a:endParaRPr>
          </a:p>
        </p:txBody>
      </p:sp>
      <p:sp>
        <p:nvSpPr>
          <p:cNvPr id="4" name="Slide Number Placeholder 3"/>
          <p:cNvSpPr>
            <a:spLocks noGrp="1"/>
          </p:cNvSpPr>
          <p:nvPr>
            <p:ph type="sldNum" sz="quarter" idx="5"/>
          </p:nvPr>
        </p:nvSpPr>
        <p:spPr/>
        <p:txBody>
          <a:bodyPr/>
          <a:lstStyle/>
          <a:p>
            <a:fld id="{7F33D199-F655-48B3-8337-1DD7751BC269}" type="slidenum">
              <a:rPr lang="en-US" smtClean="0"/>
              <a:t>8</a:t>
            </a:fld>
            <a:endParaRPr lang="en-US"/>
          </a:p>
        </p:txBody>
      </p:sp>
    </p:spTree>
    <p:extLst>
      <p:ext uri="{BB962C8B-B14F-4D97-AF65-F5344CB8AC3E}">
        <p14:creationId xmlns:p14="http://schemas.microsoft.com/office/powerpoint/2010/main" val="3495853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CLS Program participants make significant gains in their language abilities. In just eight to ten weeks, students complete the equivalent of two semesters of undergraduate coursework. Students receive certification of their language gains through an ACTFL-OPI certificate upon completion of their program. And while CLS participants have no service commitment to the U.S. government after completion of the program, alumni are eligible for non-competitive eligibility for U.S. government jobs, which makes pursuing a career in the civil service much easier if that is your goal. CLS alumni also become a part of the rich and diverse network of U.S. Department of State International Exchange Alumni. </a:t>
            </a:r>
          </a:p>
          <a:p>
            <a:endParaRPr lang="en-US">
              <a:cs typeface="Calibri"/>
            </a:endParaRPr>
          </a:p>
          <a:p>
            <a:r>
              <a:rPr lang="en-US"/>
              <a:t>Personalize this! What were your experiences of the benefits of the program?</a:t>
            </a:r>
            <a:endParaRPr lang="en-US">
              <a:cs typeface="Calibri"/>
            </a:endParaRPr>
          </a:p>
          <a:p>
            <a:pPr marL="171450" indent="-171450">
              <a:buFont typeface="Arial,Sans-Serif"/>
              <a:buChar char="•"/>
            </a:pPr>
            <a:r>
              <a:rPr lang="en-US"/>
              <a:t>Your language gains?</a:t>
            </a:r>
            <a:endParaRPr lang="en-US">
              <a:cs typeface="Calibri"/>
            </a:endParaRPr>
          </a:p>
          <a:p>
            <a:pPr marL="171450" indent="-171450">
              <a:buFont typeface="Arial,Sans-Serif"/>
              <a:buChar char="•"/>
            </a:pPr>
            <a:r>
              <a:rPr lang="en-US"/>
              <a:t>Any changes in your career or academic goals based on participation in the program?</a:t>
            </a:r>
            <a:endParaRPr lang="en-US">
              <a:cs typeface="Calibri"/>
            </a:endParaRPr>
          </a:p>
          <a:p>
            <a:pPr marL="171450" indent="-171450">
              <a:buFont typeface="Arial,Sans-Serif"/>
              <a:buChar char="•"/>
            </a:pPr>
            <a:r>
              <a:rPr lang="en-US"/>
              <a:t>Any skills outside of language gains that you developed as a result of participation in the program?</a:t>
            </a:r>
            <a:endParaRPr lang="en-US">
              <a:cs typeface="Calibri"/>
            </a:endParaRPr>
          </a:p>
          <a:p>
            <a:pPr marL="171450" indent="-171450">
              <a:buFont typeface="Arial,Sans-Serif"/>
              <a:buChar char="•"/>
            </a:pPr>
            <a:r>
              <a:rPr lang="en-US"/>
              <a:t>What has been your experience with the alumni community?</a:t>
            </a:r>
            <a:endParaRPr lang="en-US">
              <a:cs typeface="Calibri"/>
            </a:endParaRPr>
          </a:p>
          <a:p>
            <a:pPr marL="628650" lvl="1" indent="-171450">
              <a:buFont typeface="Arial,Sans-Serif"/>
              <a:buChar char="•"/>
            </a:pPr>
            <a:r>
              <a:rPr lang="en-US"/>
              <a:t>Any opportunities you’ve been able to take advantage of thanks to being an alumna/us of the CLS Program?</a:t>
            </a:r>
            <a:endParaRPr lang="en-US">
              <a:cs typeface="Calibri"/>
            </a:endParaRPr>
          </a:p>
          <a:p>
            <a:pPr marL="628650" lvl="1" indent="-171450">
              <a:buFont typeface="Arial,Sans-Serif"/>
              <a:buChar char="•"/>
            </a:pPr>
            <a:r>
              <a:rPr lang="en-US"/>
              <a:t>Any other alumni you’ve connected with throughout your time on the program or since?</a:t>
            </a:r>
          </a:p>
        </p:txBody>
      </p:sp>
      <p:sp>
        <p:nvSpPr>
          <p:cNvPr id="4" name="Slide Number Placeholder 3"/>
          <p:cNvSpPr>
            <a:spLocks noGrp="1"/>
          </p:cNvSpPr>
          <p:nvPr>
            <p:ph type="sldNum" sz="quarter" idx="5"/>
          </p:nvPr>
        </p:nvSpPr>
        <p:spPr/>
        <p:txBody>
          <a:bodyPr/>
          <a:lstStyle/>
          <a:p>
            <a:fld id="{7F33D199-F655-48B3-8337-1DD7751BC269}" type="slidenum">
              <a:rPr lang="en-US" smtClean="0"/>
              <a:t>10</a:t>
            </a:fld>
            <a:endParaRPr lang="en-US"/>
          </a:p>
        </p:txBody>
      </p:sp>
    </p:spTree>
    <p:extLst>
      <p:ext uri="{BB962C8B-B14F-4D97-AF65-F5344CB8AC3E}">
        <p14:creationId xmlns:p14="http://schemas.microsoft.com/office/powerpoint/2010/main" val="31379848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jpe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1.jpe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4" name="Rectangle 53"/>
          <p:cNvSpPr/>
          <p:nvPr userDrawn="1"/>
        </p:nvSpPr>
        <p:spPr>
          <a:xfrm>
            <a:off x="-6487" y="-4762"/>
            <a:ext cx="943498"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55" name="Group 54"/>
          <p:cNvGrpSpPr/>
          <p:nvPr userDrawn="1"/>
        </p:nvGrpSpPr>
        <p:grpSpPr>
          <a:xfrm rot="4337731">
            <a:off x="-1675030" y="1672095"/>
            <a:ext cx="5383462" cy="1795749"/>
            <a:chOff x="-21841" y="5046811"/>
            <a:chExt cx="5383462" cy="1795749"/>
          </a:xfrm>
        </p:grpSpPr>
        <p:pic>
          <p:nvPicPr>
            <p:cNvPr id="56" name="Picture 5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586716" y="6235765"/>
              <a:ext cx="598426" cy="606795"/>
            </a:xfrm>
            <a:prstGeom prst="rect">
              <a:avLst/>
            </a:prstGeom>
          </p:spPr>
        </p:pic>
        <p:pic>
          <p:nvPicPr>
            <p:cNvPr id="57" name="Picture 5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1187827" y="6235764"/>
              <a:ext cx="598426" cy="606795"/>
            </a:xfrm>
            <a:prstGeom prst="rect">
              <a:avLst/>
            </a:prstGeom>
          </p:spPr>
        </p:pic>
        <p:pic>
          <p:nvPicPr>
            <p:cNvPr id="58" name="Picture 5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778502" y="6235765"/>
              <a:ext cx="598426" cy="606795"/>
            </a:xfrm>
            <a:prstGeom prst="rect">
              <a:avLst/>
            </a:prstGeom>
          </p:spPr>
        </p:pic>
        <p:pic>
          <p:nvPicPr>
            <p:cNvPr id="59" name="Picture 5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82063" y="6235765"/>
              <a:ext cx="598426" cy="606795"/>
            </a:xfrm>
            <a:prstGeom prst="rect">
              <a:avLst/>
            </a:prstGeom>
          </p:spPr>
        </p:pic>
        <p:pic>
          <p:nvPicPr>
            <p:cNvPr id="60" name="Picture 5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2968778" y="6235765"/>
              <a:ext cx="598426" cy="606795"/>
            </a:xfrm>
            <a:prstGeom prst="rect">
              <a:avLst/>
            </a:prstGeom>
          </p:spPr>
        </p:pic>
        <p:pic>
          <p:nvPicPr>
            <p:cNvPr id="61" name="Picture 6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3569889" y="6235764"/>
              <a:ext cx="598426" cy="606795"/>
            </a:xfrm>
            <a:prstGeom prst="rect">
              <a:avLst/>
            </a:prstGeom>
          </p:spPr>
        </p:pic>
        <p:pic>
          <p:nvPicPr>
            <p:cNvPr id="62" name="Picture 6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4160564" y="6235765"/>
              <a:ext cx="598426" cy="606795"/>
            </a:xfrm>
            <a:prstGeom prst="rect">
              <a:avLst/>
            </a:prstGeom>
          </p:spPr>
        </p:pic>
        <p:pic>
          <p:nvPicPr>
            <p:cNvPr id="63" name="Picture 6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156" y="5637865"/>
              <a:ext cx="598426" cy="606795"/>
            </a:xfrm>
            <a:prstGeom prst="rect">
              <a:avLst/>
            </a:prstGeom>
          </p:spPr>
        </p:pic>
        <p:pic>
          <p:nvPicPr>
            <p:cNvPr id="64" name="Picture 6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1173871" y="5637865"/>
              <a:ext cx="598426" cy="606795"/>
            </a:xfrm>
            <a:prstGeom prst="rect">
              <a:avLst/>
            </a:prstGeom>
          </p:spPr>
        </p:pic>
        <p:pic>
          <p:nvPicPr>
            <p:cNvPr id="65" name="Picture 6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1774982" y="5637866"/>
              <a:ext cx="598426" cy="606795"/>
            </a:xfrm>
            <a:prstGeom prst="rect">
              <a:avLst/>
            </a:prstGeom>
          </p:spPr>
        </p:pic>
        <p:pic>
          <p:nvPicPr>
            <p:cNvPr id="66" name="Picture 6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365657" y="5637865"/>
              <a:ext cx="598426" cy="606795"/>
            </a:xfrm>
            <a:prstGeom prst="rect">
              <a:avLst/>
            </a:prstGeom>
          </p:spPr>
        </p:pic>
        <p:pic>
          <p:nvPicPr>
            <p:cNvPr id="67" name="Picture 6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69218" y="5637866"/>
              <a:ext cx="598426" cy="606795"/>
            </a:xfrm>
            <a:prstGeom prst="rect">
              <a:avLst/>
            </a:prstGeom>
          </p:spPr>
        </p:pic>
        <p:pic>
          <p:nvPicPr>
            <p:cNvPr id="68" name="Picture 6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63195" y="6230534"/>
              <a:ext cx="598426" cy="606795"/>
            </a:xfrm>
            <a:prstGeom prst="rect">
              <a:avLst/>
            </a:prstGeom>
          </p:spPr>
        </p:pic>
        <p:pic>
          <p:nvPicPr>
            <p:cNvPr id="69" name="Picture 6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21841" y="5046811"/>
              <a:ext cx="598426" cy="606795"/>
            </a:xfrm>
            <a:prstGeom prst="rect">
              <a:avLst/>
            </a:prstGeom>
          </p:spPr>
        </p:pic>
        <p:pic>
          <p:nvPicPr>
            <p:cNvPr id="70" name="Picture 6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568834" y="5046811"/>
              <a:ext cx="598426" cy="606795"/>
            </a:xfrm>
            <a:prstGeom prst="rect">
              <a:avLst/>
            </a:prstGeom>
          </p:spPr>
        </p:pic>
        <p:pic>
          <p:nvPicPr>
            <p:cNvPr id="71" name="Picture 7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394" y="5046811"/>
              <a:ext cx="598426" cy="606795"/>
            </a:xfrm>
            <a:prstGeom prst="rect">
              <a:avLst/>
            </a:prstGeom>
          </p:spPr>
        </p:pic>
        <p:pic>
          <p:nvPicPr>
            <p:cNvPr id="72" name="Picture 7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5990" y="5637918"/>
              <a:ext cx="598426" cy="606795"/>
            </a:xfrm>
            <a:prstGeom prst="rect">
              <a:avLst/>
            </a:prstGeom>
          </p:spPr>
        </p:pic>
      </p:grpSp>
      <p:grpSp>
        <p:nvGrpSpPr>
          <p:cNvPr id="73" name="Group 72"/>
          <p:cNvGrpSpPr/>
          <p:nvPr userDrawn="1"/>
        </p:nvGrpSpPr>
        <p:grpSpPr>
          <a:xfrm rot="4337731">
            <a:off x="-2142086" y="4413366"/>
            <a:ext cx="4783349" cy="1204695"/>
            <a:chOff x="-20175" y="5637865"/>
            <a:chExt cx="4783349" cy="1204695"/>
          </a:xfrm>
        </p:grpSpPr>
        <p:pic>
          <p:nvPicPr>
            <p:cNvPr id="74" name="Picture 7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586716" y="6235765"/>
              <a:ext cx="598426" cy="606795"/>
            </a:xfrm>
            <a:prstGeom prst="rect">
              <a:avLst/>
            </a:prstGeom>
          </p:spPr>
        </p:pic>
        <p:pic>
          <p:nvPicPr>
            <p:cNvPr id="75" name="Picture 7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1187827" y="6235764"/>
              <a:ext cx="598426" cy="606795"/>
            </a:xfrm>
            <a:prstGeom prst="rect">
              <a:avLst/>
            </a:prstGeom>
          </p:spPr>
        </p:pic>
        <p:pic>
          <p:nvPicPr>
            <p:cNvPr id="76" name="Picture 7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778502" y="6235765"/>
              <a:ext cx="598426" cy="606795"/>
            </a:xfrm>
            <a:prstGeom prst="rect">
              <a:avLst/>
            </a:prstGeom>
          </p:spPr>
        </p:pic>
        <p:pic>
          <p:nvPicPr>
            <p:cNvPr id="77" name="Picture 7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82063" y="6235765"/>
              <a:ext cx="598426" cy="606795"/>
            </a:xfrm>
            <a:prstGeom prst="rect">
              <a:avLst/>
            </a:prstGeom>
          </p:spPr>
        </p:pic>
        <p:pic>
          <p:nvPicPr>
            <p:cNvPr id="78" name="Picture 7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2968778" y="6235765"/>
              <a:ext cx="598426" cy="606795"/>
            </a:xfrm>
            <a:prstGeom prst="rect">
              <a:avLst/>
            </a:prstGeom>
          </p:spPr>
        </p:pic>
        <p:pic>
          <p:nvPicPr>
            <p:cNvPr id="79" name="Picture 7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3569889" y="6235764"/>
              <a:ext cx="598426" cy="606795"/>
            </a:xfrm>
            <a:prstGeom prst="rect">
              <a:avLst/>
            </a:prstGeom>
          </p:spPr>
        </p:pic>
        <p:pic>
          <p:nvPicPr>
            <p:cNvPr id="80" name="Picture 7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4160564" y="6235765"/>
              <a:ext cx="598426" cy="606795"/>
            </a:xfrm>
            <a:prstGeom prst="rect">
              <a:avLst/>
            </a:prstGeom>
          </p:spPr>
        </p:pic>
        <p:pic>
          <p:nvPicPr>
            <p:cNvPr id="81" name="Picture 8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156" y="5637865"/>
              <a:ext cx="598426" cy="606795"/>
            </a:xfrm>
            <a:prstGeom prst="rect">
              <a:avLst/>
            </a:prstGeom>
          </p:spPr>
        </p:pic>
        <p:pic>
          <p:nvPicPr>
            <p:cNvPr id="82" name="Picture 8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1173871" y="5637865"/>
              <a:ext cx="598426" cy="606795"/>
            </a:xfrm>
            <a:prstGeom prst="rect">
              <a:avLst/>
            </a:prstGeom>
          </p:spPr>
        </p:pic>
        <p:pic>
          <p:nvPicPr>
            <p:cNvPr id="83" name="Picture 8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1774982" y="5637866"/>
              <a:ext cx="598426" cy="606795"/>
            </a:xfrm>
            <a:prstGeom prst="rect">
              <a:avLst/>
            </a:prstGeom>
          </p:spPr>
        </p:pic>
        <p:pic>
          <p:nvPicPr>
            <p:cNvPr id="84" name="Picture 8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365657" y="5637865"/>
              <a:ext cx="598426" cy="606795"/>
            </a:xfrm>
            <a:prstGeom prst="rect">
              <a:avLst/>
            </a:prstGeom>
          </p:spPr>
        </p:pic>
        <p:pic>
          <p:nvPicPr>
            <p:cNvPr id="85" name="Picture 8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69218" y="5637866"/>
              <a:ext cx="598426" cy="606795"/>
            </a:xfrm>
            <a:prstGeom prst="rect">
              <a:avLst/>
            </a:prstGeom>
          </p:spPr>
        </p:pic>
        <p:pic>
          <p:nvPicPr>
            <p:cNvPr id="86" name="Picture 8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3555933" y="5637865"/>
              <a:ext cx="598426" cy="606795"/>
            </a:xfrm>
            <a:prstGeom prst="rect">
              <a:avLst/>
            </a:prstGeom>
          </p:spPr>
        </p:pic>
        <p:pic>
          <p:nvPicPr>
            <p:cNvPr id="87" name="Picture 8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5990" y="5637918"/>
              <a:ext cx="598426" cy="606795"/>
            </a:xfrm>
            <a:prstGeom prst="rect">
              <a:avLst/>
            </a:prstGeom>
          </p:spPr>
        </p:pic>
      </p:grpSp>
      <p:pic>
        <p:nvPicPr>
          <p:cNvPr id="93" name="Picture 9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137731">
            <a:off x="864782" y="6556133"/>
            <a:ext cx="598426" cy="606795"/>
          </a:xfrm>
          <a:prstGeom prst="rect">
            <a:avLst/>
          </a:prstGeom>
        </p:spPr>
      </p:pic>
      <p:sp>
        <p:nvSpPr>
          <p:cNvPr id="4" name="Rectangle 3"/>
          <p:cNvSpPr/>
          <p:nvPr userDrawn="1"/>
        </p:nvSpPr>
        <p:spPr>
          <a:xfrm>
            <a:off x="1056271" y="-19049"/>
            <a:ext cx="11135729" cy="6877049"/>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88" name="Picture 8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4337731">
            <a:off x="-610853" y="5853992"/>
            <a:ext cx="598426" cy="606795"/>
          </a:xfrm>
          <a:prstGeom prst="rect">
            <a:avLst/>
          </a:prstGeom>
        </p:spPr>
      </p:pic>
      <p:pic>
        <p:nvPicPr>
          <p:cNvPr id="89" name="Picture 8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9737731">
            <a:off x="-432429" y="6412919"/>
            <a:ext cx="598426" cy="606795"/>
          </a:xfrm>
          <a:prstGeom prst="rect">
            <a:avLst/>
          </a:prstGeom>
        </p:spPr>
      </p:pic>
      <p:sp>
        <p:nvSpPr>
          <p:cNvPr id="90" name="Rectangle 89"/>
          <p:cNvSpPr/>
          <p:nvPr userDrawn="1"/>
        </p:nvSpPr>
        <p:spPr>
          <a:xfrm>
            <a:off x="-6488" y="0"/>
            <a:ext cx="943498" cy="6858000"/>
          </a:xfrm>
          <a:prstGeom prst="rect">
            <a:avLst/>
          </a:prstGeom>
          <a:gradFill flip="none" rotWithShape="1">
            <a:gsLst>
              <a:gs pos="0">
                <a:schemeClr val="accent1">
                  <a:shade val="30000"/>
                  <a:satMod val="115000"/>
                  <a:alpha val="40000"/>
                </a:schemeClr>
              </a:gs>
              <a:gs pos="50000">
                <a:schemeClr val="accent1">
                  <a:shade val="67500"/>
                  <a:satMod val="115000"/>
                  <a:alpha val="40000"/>
                </a:schemeClr>
              </a:gs>
              <a:gs pos="100000">
                <a:schemeClr val="accent1">
                  <a:shade val="100000"/>
                  <a:satMod val="115000"/>
                  <a:lumMod val="100000"/>
                  <a:alpha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itle 1"/>
          <p:cNvSpPr>
            <a:spLocks noGrp="1"/>
          </p:cNvSpPr>
          <p:nvPr>
            <p:ph type="ctrTitle" hasCustomPrompt="1"/>
          </p:nvPr>
        </p:nvSpPr>
        <p:spPr>
          <a:xfrm>
            <a:off x="5147105" y="998961"/>
            <a:ext cx="6334696" cy="2004545"/>
          </a:xfrm>
        </p:spPr>
        <p:txBody>
          <a:bodyPr anchor="b">
            <a:normAutofit/>
          </a:bodyPr>
          <a:lstStyle>
            <a:lvl1pPr algn="ctr">
              <a:defRPr sz="5900" spc="-100" baseline="0">
                <a:solidFill>
                  <a:srgbClr val="FFFFFF"/>
                </a:solidFill>
                <a:latin typeface="Calibri" panose="020F0502020204030204" pitchFamily="34" charset="0"/>
                <a:cs typeface="Arial" panose="020B0604020202020204" pitchFamily="34" charset="0"/>
              </a:defRPr>
            </a:lvl1pPr>
          </a:lstStyle>
          <a:p>
            <a:r>
              <a:rPr lang="en-US"/>
              <a:t>Title</a:t>
            </a:r>
          </a:p>
        </p:txBody>
      </p:sp>
      <p:cxnSp>
        <p:nvCxnSpPr>
          <p:cNvPr id="20" name="Straight Connector 19"/>
          <p:cNvCxnSpPr/>
          <p:nvPr userDrawn="1"/>
        </p:nvCxnSpPr>
        <p:spPr>
          <a:xfrm>
            <a:off x="5675229" y="3141893"/>
            <a:ext cx="527844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hasCustomPrompt="1"/>
          </p:nvPr>
        </p:nvSpPr>
        <p:spPr>
          <a:xfrm>
            <a:off x="5147105" y="3457428"/>
            <a:ext cx="6334696" cy="914400"/>
          </a:xfrm>
        </p:spPr>
        <p:txBody>
          <a:bodyPr anchor="t">
            <a:normAutofit/>
          </a:bodyPr>
          <a:lstStyle>
            <a:lvl1pPr marL="0" indent="0" algn="ctr">
              <a:buNone/>
              <a:defRPr sz="2200" cap="none" spc="0" baseline="0">
                <a:solidFill>
                  <a:schemeClr val="bg1">
                    <a:lumMod val="85000"/>
                  </a:schemeClr>
                </a:solidFill>
                <a:latin typeface="Calibri" panose="020F0502020204030204" pitchFamily="34" charset="0"/>
                <a:cs typeface="Arial" panose="020B0604020202020204" pitchFamily="34"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subtitle</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57679" y="5743782"/>
            <a:ext cx="2527287" cy="651362"/>
          </a:xfrm>
          <a:prstGeom prst="rect">
            <a:avLst/>
          </a:prstGeom>
        </p:spPr>
      </p:pic>
      <p:grpSp>
        <p:nvGrpSpPr>
          <p:cNvPr id="11" name="Group 10"/>
          <p:cNvGrpSpPr/>
          <p:nvPr userDrawn="1"/>
        </p:nvGrpSpPr>
        <p:grpSpPr>
          <a:xfrm>
            <a:off x="1843099" y="5375222"/>
            <a:ext cx="6407546" cy="1248965"/>
            <a:chOff x="5115149" y="4568491"/>
            <a:chExt cx="6407546" cy="1248965"/>
          </a:xfrm>
        </p:grpSpPr>
        <p:grpSp>
          <p:nvGrpSpPr>
            <p:cNvPr id="12" name="Group 11"/>
            <p:cNvGrpSpPr/>
            <p:nvPr userDrawn="1"/>
          </p:nvGrpSpPr>
          <p:grpSpPr>
            <a:xfrm>
              <a:off x="5115149" y="4568491"/>
              <a:ext cx="2809894" cy="1248965"/>
              <a:chOff x="527620" y="1964356"/>
              <a:chExt cx="2162864" cy="961368"/>
            </a:xfrm>
          </p:grpSpPr>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7620" y="2180849"/>
                <a:ext cx="1022214" cy="53835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29116" y="1964356"/>
                <a:ext cx="961368" cy="961368"/>
              </a:xfrm>
              <a:prstGeom prst="rect">
                <a:avLst/>
              </a:prstGeom>
            </p:spPr>
          </p:pic>
        </p:grpSp>
        <p:sp>
          <p:nvSpPr>
            <p:cNvPr id="13" name="TextBox 12"/>
            <p:cNvSpPr txBox="1"/>
            <p:nvPr userDrawn="1"/>
          </p:nvSpPr>
          <p:spPr>
            <a:xfrm>
              <a:off x="8157958" y="4849749"/>
              <a:ext cx="3364737" cy="738664"/>
            </a:xfrm>
            <a:prstGeom prst="rect">
              <a:avLst/>
            </a:prstGeom>
            <a:noFill/>
          </p:spPr>
          <p:txBody>
            <a:bodyPr wrap="square" rtlCol="0">
              <a:spAutoFit/>
            </a:bodyPr>
            <a:lstStyle/>
            <a:p>
              <a:r>
                <a:rPr lang="en-US" sz="1400">
                  <a:solidFill>
                    <a:schemeClr val="bg1"/>
                  </a:solidFill>
                  <a:latin typeface="Arial" panose="020B0604020202020204" pitchFamily="34" charset="0"/>
                  <a:cs typeface="Arial" panose="020B0604020202020204" pitchFamily="34" charset="0"/>
                </a:rPr>
                <a:t>CLS is a program of the U.S.</a:t>
              </a:r>
              <a:r>
                <a:rPr lang="en-US" sz="1400" baseline="0">
                  <a:solidFill>
                    <a:schemeClr val="bg1"/>
                  </a:solidFill>
                  <a:latin typeface="Arial" panose="020B0604020202020204" pitchFamily="34" charset="0"/>
                  <a:cs typeface="Arial" panose="020B0604020202020204" pitchFamily="34" charset="0"/>
                </a:rPr>
                <a:t> Department of State, with funding provided by the U.S. Government.</a:t>
              </a:r>
              <a:endParaRPr lang="en-US" sz="1400">
                <a:solidFill>
                  <a:schemeClr val="bg1"/>
                </a:solidFill>
                <a:latin typeface="Arial" panose="020B0604020202020204" pitchFamily="34" charset="0"/>
                <a:cs typeface="Arial" panose="020B0604020202020204" pitchFamily="34" charset="0"/>
              </a:endParaRPr>
            </a:p>
          </p:txBody>
        </p:sp>
      </p:grpSp>
      <p:pic>
        <p:nvPicPr>
          <p:cNvPr id="6" name="Picture 5"/>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952679" y="1287719"/>
            <a:ext cx="2783719" cy="278371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1150740" y="1377245"/>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5586B75A-687E-405C-8A0B-8D00578BA2C3}" type="datetimeFigureOut">
              <a:rPr lang="en-US" smtClean="0"/>
              <a:pPr/>
              <a:t>10/1/2024</a:t>
            </a:fld>
            <a:endParaRPr lang="en-US"/>
          </a:p>
        </p:txBody>
      </p:sp>
      <p:sp>
        <p:nvSpPr>
          <p:cNvPr id="9" name="Footer Placeholder 8"/>
          <p:cNvSpPr>
            <a:spLocks noGrp="1"/>
          </p:cNvSpPr>
          <p:nvPr>
            <p:ph type="ftr" sz="quarter" idx="11"/>
          </p:nvPr>
        </p:nvSpPr>
        <p:spPr>
          <a:xfrm>
            <a:off x="3499101" y="6356350"/>
            <a:ext cx="5911517"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lvl1pPr>
              <a:defRPr>
                <a:latin typeface="Arial" panose="020B0604020202020204" pitchFamily="34" charset="0"/>
                <a:cs typeface="Arial" panose="020B0604020202020204" pitchFamily="34" charset="0"/>
              </a:defRPr>
            </a:lvl1pPr>
          </a:lstStyle>
          <a:p>
            <a:fld id="{4FAB73BC-B049-4115-A692-8D63A059BFB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150740" y="1377245"/>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5586B75A-687E-405C-8A0B-8D00578BA2C3}" type="datetimeFigureOut">
              <a:rPr lang="en-US" smtClean="0"/>
              <a:pPr/>
              <a:t>10/1/2024</a:t>
            </a:fld>
            <a:endParaRPr lang="en-US"/>
          </a:p>
        </p:txBody>
      </p:sp>
      <p:sp>
        <p:nvSpPr>
          <p:cNvPr id="8" name="Footer Placeholder 7"/>
          <p:cNvSpPr>
            <a:spLocks noGrp="1"/>
          </p:cNvSpPr>
          <p:nvPr>
            <p:ph type="ftr" sz="quarter" idx="11"/>
          </p:nvPr>
        </p:nvSpPr>
        <p:spPr>
          <a:xfrm>
            <a:off x="3897843" y="1796201"/>
            <a:ext cx="5911517"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a:p>
        </p:txBody>
      </p:sp>
      <p:sp>
        <p:nvSpPr>
          <p:cNvPr id="9" name="Slide Number Placeholder 8"/>
          <p:cNvSpPr>
            <a:spLocks noGrp="1"/>
          </p:cNvSpPr>
          <p:nvPr>
            <p:ph type="sldNum" sz="quarter" idx="12"/>
          </p:nvPr>
        </p:nvSpPr>
        <p:spPr>
          <a:xfrm>
            <a:off x="10634135" y="6356350"/>
            <a:ext cx="1530927" cy="365125"/>
          </a:xfrm>
          <a:prstGeom prst="rect">
            <a:avLst/>
          </a:prstGeom>
        </p:spPr>
        <p:txBody>
          <a:bodyPr/>
          <a:lstStyle>
            <a:lvl1pPr>
              <a:defRPr>
                <a:latin typeface="Arial" panose="020B0604020202020204" pitchFamily="34" charset="0"/>
                <a:cs typeface="Arial" panose="020B0604020202020204" pitchFamily="34" charset="0"/>
              </a:defRPr>
            </a:lvl1pPr>
          </a:lstStyle>
          <a:p>
            <a:fld id="{4FAB73BC-B049-4115-A692-8D63A059BFB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150740" y="1377245"/>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5586B75A-687E-405C-8A0B-8D00578BA2C3}" type="datetimeFigureOut">
              <a:rPr lang="en-US" smtClean="0"/>
              <a:pPr/>
              <a:t>10/1/2024</a:t>
            </a:fld>
            <a:endParaRPr lang="en-US"/>
          </a:p>
        </p:txBody>
      </p:sp>
      <p:sp>
        <p:nvSpPr>
          <p:cNvPr id="8" name="Footer Placeholder 7"/>
          <p:cNvSpPr>
            <a:spLocks noGrp="1"/>
          </p:cNvSpPr>
          <p:nvPr>
            <p:ph type="ftr" sz="quarter" idx="11"/>
          </p:nvPr>
        </p:nvSpPr>
        <p:spPr>
          <a:xfrm>
            <a:off x="3897843" y="1796201"/>
            <a:ext cx="5911517"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a:p>
        </p:txBody>
      </p:sp>
      <p:sp>
        <p:nvSpPr>
          <p:cNvPr id="9" name="Slide Number Placeholder 8"/>
          <p:cNvSpPr>
            <a:spLocks noGrp="1"/>
          </p:cNvSpPr>
          <p:nvPr>
            <p:ph type="sldNum" sz="quarter" idx="12"/>
          </p:nvPr>
        </p:nvSpPr>
        <p:spPr>
          <a:xfrm>
            <a:off x="10634135" y="6356350"/>
            <a:ext cx="1530927" cy="365125"/>
          </a:xfrm>
          <a:prstGeom prst="rect">
            <a:avLst/>
          </a:prstGeom>
        </p:spPr>
        <p:txBody>
          <a:bodyPr/>
          <a:lstStyle>
            <a:lvl1pPr>
              <a:defRPr>
                <a:latin typeface="Arial" panose="020B0604020202020204" pitchFamily="34" charset="0"/>
                <a:cs typeface="Arial" panose="020B0604020202020204" pitchFamily="34" charset="0"/>
              </a:defRPr>
            </a:lvl1pPr>
          </a:lstStyle>
          <a:p>
            <a:fld id="{4FAB73BC-B049-4115-A692-8D63A059BFB8}"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4" name="Rectangle 53"/>
          <p:cNvSpPr/>
          <p:nvPr userDrawn="1"/>
        </p:nvSpPr>
        <p:spPr>
          <a:xfrm>
            <a:off x="-6487" y="-4762"/>
            <a:ext cx="943498" cy="6858000"/>
          </a:xfrm>
          <a:prstGeom prst="rect">
            <a:avLst/>
          </a:prstGeom>
          <a:gradFill flip="none" rotWithShape="1">
            <a:gsLst>
              <a:gs pos="0">
                <a:schemeClr val="tx2"/>
              </a:gs>
              <a:gs pos="50000">
                <a:schemeClr val="accent1">
                  <a:shade val="67500"/>
                  <a:satMod val="115000"/>
                </a:schemeClr>
              </a:gs>
              <a:gs pos="100000">
                <a:schemeClr val="accent1">
                  <a:shade val="100000"/>
                  <a:satMod val="115000"/>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userDrawn="1"/>
        </p:nvGrpSpPr>
        <p:grpSpPr>
          <a:xfrm rot="4337731">
            <a:off x="-1675030" y="1672095"/>
            <a:ext cx="5383462" cy="1795749"/>
            <a:chOff x="-21841" y="5046811"/>
            <a:chExt cx="5383462" cy="1795749"/>
          </a:xfrm>
        </p:grpSpPr>
        <p:pic>
          <p:nvPicPr>
            <p:cNvPr id="56" name="Picture 5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586716" y="6235765"/>
              <a:ext cx="598426" cy="606795"/>
            </a:xfrm>
            <a:prstGeom prst="rect">
              <a:avLst/>
            </a:prstGeom>
          </p:spPr>
        </p:pic>
        <p:pic>
          <p:nvPicPr>
            <p:cNvPr id="57" name="Picture 5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1187827" y="6235764"/>
              <a:ext cx="598426" cy="606795"/>
            </a:xfrm>
            <a:prstGeom prst="rect">
              <a:avLst/>
            </a:prstGeom>
          </p:spPr>
        </p:pic>
        <p:pic>
          <p:nvPicPr>
            <p:cNvPr id="58" name="Picture 5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778502" y="6235765"/>
              <a:ext cx="598426" cy="606795"/>
            </a:xfrm>
            <a:prstGeom prst="rect">
              <a:avLst/>
            </a:prstGeom>
          </p:spPr>
        </p:pic>
        <p:pic>
          <p:nvPicPr>
            <p:cNvPr id="59" name="Picture 5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82063" y="6235765"/>
              <a:ext cx="598426" cy="606795"/>
            </a:xfrm>
            <a:prstGeom prst="rect">
              <a:avLst/>
            </a:prstGeom>
          </p:spPr>
        </p:pic>
        <p:pic>
          <p:nvPicPr>
            <p:cNvPr id="60" name="Picture 5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968778" y="6235765"/>
              <a:ext cx="598426" cy="606795"/>
            </a:xfrm>
            <a:prstGeom prst="rect">
              <a:avLst/>
            </a:prstGeom>
          </p:spPr>
        </p:pic>
        <p:pic>
          <p:nvPicPr>
            <p:cNvPr id="61" name="Picture 6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3569889" y="6235764"/>
              <a:ext cx="598426" cy="606795"/>
            </a:xfrm>
            <a:prstGeom prst="rect">
              <a:avLst/>
            </a:prstGeom>
          </p:spPr>
        </p:pic>
        <p:pic>
          <p:nvPicPr>
            <p:cNvPr id="62" name="Picture 6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4160564" y="6235765"/>
              <a:ext cx="598426" cy="606795"/>
            </a:xfrm>
            <a:prstGeom prst="rect">
              <a:avLst/>
            </a:prstGeom>
          </p:spPr>
        </p:pic>
        <p:pic>
          <p:nvPicPr>
            <p:cNvPr id="63" name="Picture 6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156" y="5637865"/>
              <a:ext cx="598426" cy="606795"/>
            </a:xfrm>
            <a:prstGeom prst="rect">
              <a:avLst/>
            </a:prstGeom>
          </p:spPr>
        </p:pic>
        <p:pic>
          <p:nvPicPr>
            <p:cNvPr id="64" name="Picture 6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1173871" y="5637865"/>
              <a:ext cx="598426" cy="606795"/>
            </a:xfrm>
            <a:prstGeom prst="rect">
              <a:avLst/>
            </a:prstGeom>
          </p:spPr>
        </p:pic>
        <p:pic>
          <p:nvPicPr>
            <p:cNvPr id="65" name="Picture 6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1774982" y="5637866"/>
              <a:ext cx="598426" cy="606795"/>
            </a:xfrm>
            <a:prstGeom prst="rect">
              <a:avLst/>
            </a:prstGeom>
          </p:spPr>
        </p:pic>
        <p:pic>
          <p:nvPicPr>
            <p:cNvPr id="66" name="Picture 6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2365657" y="5637865"/>
              <a:ext cx="598426" cy="606795"/>
            </a:xfrm>
            <a:prstGeom prst="rect">
              <a:avLst/>
            </a:prstGeom>
          </p:spPr>
        </p:pic>
        <p:pic>
          <p:nvPicPr>
            <p:cNvPr id="67" name="Picture 6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69218" y="5637866"/>
              <a:ext cx="598426" cy="606795"/>
            </a:xfrm>
            <a:prstGeom prst="rect">
              <a:avLst/>
            </a:prstGeom>
          </p:spPr>
        </p:pic>
        <p:pic>
          <p:nvPicPr>
            <p:cNvPr id="68" name="Picture 6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3195" y="6230534"/>
              <a:ext cx="598426" cy="606795"/>
            </a:xfrm>
            <a:prstGeom prst="rect">
              <a:avLst/>
            </a:prstGeom>
          </p:spPr>
        </p:pic>
        <p:pic>
          <p:nvPicPr>
            <p:cNvPr id="69" name="Picture 6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21841" y="5046811"/>
              <a:ext cx="598426" cy="606795"/>
            </a:xfrm>
            <a:prstGeom prst="rect">
              <a:avLst/>
            </a:prstGeom>
          </p:spPr>
        </p:pic>
        <p:pic>
          <p:nvPicPr>
            <p:cNvPr id="70" name="Picture 6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568834" y="5046811"/>
              <a:ext cx="598426" cy="606795"/>
            </a:xfrm>
            <a:prstGeom prst="rect">
              <a:avLst/>
            </a:prstGeom>
          </p:spPr>
        </p:pic>
        <p:pic>
          <p:nvPicPr>
            <p:cNvPr id="71" name="Picture 7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72394" y="5046811"/>
              <a:ext cx="598426" cy="606795"/>
            </a:xfrm>
            <a:prstGeom prst="rect">
              <a:avLst/>
            </a:prstGeom>
          </p:spPr>
        </p:pic>
        <p:pic>
          <p:nvPicPr>
            <p:cNvPr id="72" name="Picture 7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5990" y="5637918"/>
              <a:ext cx="598426" cy="606795"/>
            </a:xfrm>
            <a:prstGeom prst="rect">
              <a:avLst/>
            </a:prstGeom>
          </p:spPr>
        </p:pic>
      </p:grpSp>
      <p:grpSp>
        <p:nvGrpSpPr>
          <p:cNvPr id="73" name="Group 72"/>
          <p:cNvGrpSpPr/>
          <p:nvPr userDrawn="1"/>
        </p:nvGrpSpPr>
        <p:grpSpPr>
          <a:xfrm rot="4337731">
            <a:off x="-2142086" y="4413366"/>
            <a:ext cx="4783349" cy="1204695"/>
            <a:chOff x="-20175" y="5637865"/>
            <a:chExt cx="4783349" cy="1204695"/>
          </a:xfrm>
        </p:grpSpPr>
        <p:pic>
          <p:nvPicPr>
            <p:cNvPr id="74" name="Picture 7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586716" y="6235765"/>
              <a:ext cx="598426" cy="606795"/>
            </a:xfrm>
            <a:prstGeom prst="rect">
              <a:avLst/>
            </a:prstGeom>
          </p:spPr>
        </p:pic>
        <p:pic>
          <p:nvPicPr>
            <p:cNvPr id="75" name="Picture 7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1187827" y="6235764"/>
              <a:ext cx="598426" cy="606795"/>
            </a:xfrm>
            <a:prstGeom prst="rect">
              <a:avLst/>
            </a:prstGeom>
          </p:spPr>
        </p:pic>
        <p:pic>
          <p:nvPicPr>
            <p:cNvPr id="76" name="Picture 7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778502" y="6235765"/>
              <a:ext cx="598426" cy="606795"/>
            </a:xfrm>
            <a:prstGeom prst="rect">
              <a:avLst/>
            </a:prstGeom>
          </p:spPr>
        </p:pic>
        <p:pic>
          <p:nvPicPr>
            <p:cNvPr id="77" name="Picture 7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82063" y="6235765"/>
              <a:ext cx="598426" cy="606795"/>
            </a:xfrm>
            <a:prstGeom prst="rect">
              <a:avLst/>
            </a:prstGeom>
          </p:spPr>
        </p:pic>
        <p:pic>
          <p:nvPicPr>
            <p:cNvPr id="78" name="Picture 7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968778" y="6235765"/>
              <a:ext cx="598426" cy="606795"/>
            </a:xfrm>
            <a:prstGeom prst="rect">
              <a:avLst/>
            </a:prstGeom>
          </p:spPr>
        </p:pic>
        <p:pic>
          <p:nvPicPr>
            <p:cNvPr id="79" name="Picture 7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3569889" y="6235764"/>
              <a:ext cx="598426" cy="606795"/>
            </a:xfrm>
            <a:prstGeom prst="rect">
              <a:avLst/>
            </a:prstGeom>
          </p:spPr>
        </p:pic>
        <p:pic>
          <p:nvPicPr>
            <p:cNvPr id="80" name="Picture 7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4160564" y="6235765"/>
              <a:ext cx="598426" cy="606795"/>
            </a:xfrm>
            <a:prstGeom prst="rect">
              <a:avLst/>
            </a:prstGeom>
          </p:spPr>
        </p:pic>
        <p:pic>
          <p:nvPicPr>
            <p:cNvPr id="81" name="Picture 8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156" y="5637865"/>
              <a:ext cx="598426" cy="606795"/>
            </a:xfrm>
            <a:prstGeom prst="rect">
              <a:avLst/>
            </a:prstGeom>
          </p:spPr>
        </p:pic>
        <p:pic>
          <p:nvPicPr>
            <p:cNvPr id="82" name="Picture 8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1173871" y="5637865"/>
              <a:ext cx="598426" cy="606795"/>
            </a:xfrm>
            <a:prstGeom prst="rect">
              <a:avLst/>
            </a:prstGeom>
          </p:spPr>
        </p:pic>
        <p:pic>
          <p:nvPicPr>
            <p:cNvPr id="83" name="Picture 8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1774982" y="5637866"/>
              <a:ext cx="598426" cy="606795"/>
            </a:xfrm>
            <a:prstGeom prst="rect">
              <a:avLst/>
            </a:prstGeom>
          </p:spPr>
        </p:pic>
        <p:pic>
          <p:nvPicPr>
            <p:cNvPr id="84" name="Picture 8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2365657" y="5637865"/>
              <a:ext cx="598426" cy="606795"/>
            </a:xfrm>
            <a:prstGeom prst="rect">
              <a:avLst/>
            </a:prstGeom>
          </p:spPr>
        </p:pic>
        <p:pic>
          <p:nvPicPr>
            <p:cNvPr id="85" name="Picture 8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69218" y="5637866"/>
              <a:ext cx="598426" cy="606795"/>
            </a:xfrm>
            <a:prstGeom prst="rect">
              <a:avLst/>
            </a:prstGeom>
          </p:spPr>
        </p:pic>
        <p:pic>
          <p:nvPicPr>
            <p:cNvPr id="86" name="Picture 8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3555933" y="5637865"/>
              <a:ext cx="598426" cy="606795"/>
            </a:xfrm>
            <a:prstGeom prst="rect">
              <a:avLst/>
            </a:prstGeom>
          </p:spPr>
        </p:pic>
        <p:pic>
          <p:nvPicPr>
            <p:cNvPr id="87" name="Picture 8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5990" y="5637918"/>
              <a:ext cx="598426" cy="606795"/>
            </a:xfrm>
            <a:prstGeom prst="rect">
              <a:avLst/>
            </a:prstGeom>
          </p:spPr>
        </p:pic>
      </p:grpSp>
      <p:pic>
        <p:nvPicPr>
          <p:cNvPr id="93" name="Picture 9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5137731">
            <a:off x="864782" y="6556133"/>
            <a:ext cx="598426" cy="606795"/>
          </a:xfrm>
          <a:prstGeom prst="rect">
            <a:avLst/>
          </a:prstGeom>
        </p:spPr>
      </p:pic>
      <p:sp>
        <p:nvSpPr>
          <p:cNvPr id="51" name="Rectangle 50">
            <a:extLst>
              <a:ext uri="{FF2B5EF4-FFF2-40B4-BE49-F238E27FC236}">
                <a16:creationId xmlns:a16="http://schemas.microsoft.com/office/drawing/2014/main" id="{1CFEE4CD-89A5-4062-B4B6-C3B9A6B8945B}"/>
              </a:ext>
            </a:extLst>
          </p:cNvPr>
          <p:cNvSpPr/>
          <p:nvPr userDrawn="1"/>
        </p:nvSpPr>
        <p:spPr>
          <a:xfrm>
            <a:off x="1056271" y="-19049"/>
            <a:ext cx="11135729" cy="6877049"/>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8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4337731">
            <a:off x="-610853" y="5853992"/>
            <a:ext cx="598426" cy="606795"/>
          </a:xfrm>
          <a:prstGeom prst="rect">
            <a:avLst/>
          </a:prstGeom>
        </p:spPr>
      </p:pic>
      <p:pic>
        <p:nvPicPr>
          <p:cNvPr id="89" name="Picture 8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9737731">
            <a:off x="-432429" y="6412919"/>
            <a:ext cx="598426" cy="606795"/>
          </a:xfrm>
          <a:prstGeom prst="rect">
            <a:avLst/>
          </a:prstGeom>
        </p:spPr>
      </p:pic>
      <p:sp>
        <p:nvSpPr>
          <p:cNvPr id="90" name="Rectangle 89"/>
          <p:cNvSpPr/>
          <p:nvPr userDrawn="1"/>
        </p:nvSpPr>
        <p:spPr>
          <a:xfrm>
            <a:off x="-6515" y="0"/>
            <a:ext cx="943498" cy="6865938"/>
          </a:xfrm>
          <a:prstGeom prst="rect">
            <a:avLst/>
          </a:prstGeom>
          <a:gradFill flip="none" rotWithShape="1">
            <a:gsLst>
              <a:gs pos="0">
                <a:schemeClr val="tx2"/>
              </a:gs>
              <a:gs pos="92000">
                <a:schemeClr val="accent1">
                  <a:shade val="67500"/>
                  <a:satMod val="115000"/>
                  <a:alpha val="40000"/>
                </a:schemeClr>
              </a:gs>
              <a:gs pos="100000">
                <a:schemeClr val="accent1">
                  <a:shade val="100000"/>
                  <a:satMod val="115000"/>
                  <a:lumMod val="100000"/>
                  <a:alpha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57679" y="5743782"/>
            <a:ext cx="2527287" cy="651362"/>
          </a:xfrm>
          <a:prstGeom prst="rect">
            <a:avLst/>
          </a:prstGeom>
        </p:spPr>
      </p:pic>
      <p:grpSp>
        <p:nvGrpSpPr>
          <p:cNvPr id="11" name="Group 10"/>
          <p:cNvGrpSpPr/>
          <p:nvPr userDrawn="1"/>
        </p:nvGrpSpPr>
        <p:grpSpPr>
          <a:xfrm>
            <a:off x="1843099" y="5375222"/>
            <a:ext cx="6194590" cy="1248965"/>
            <a:chOff x="5115149" y="4568491"/>
            <a:chExt cx="6194590" cy="1248965"/>
          </a:xfrm>
        </p:grpSpPr>
        <p:grpSp>
          <p:nvGrpSpPr>
            <p:cNvPr id="12" name="Group 11"/>
            <p:cNvGrpSpPr/>
            <p:nvPr userDrawn="1"/>
          </p:nvGrpSpPr>
          <p:grpSpPr>
            <a:xfrm>
              <a:off x="5115149" y="4568491"/>
              <a:ext cx="2809894" cy="1248965"/>
              <a:chOff x="527620" y="1964356"/>
              <a:chExt cx="2162864" cy="961368"/>
            </a:xfrm>
          </p:grpSpPr>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7620" y="2180849"/>
                <a:ext cx="1022214" cy="538353"/>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29116" y="1964356"/>
                <a:ext cx="961368" cy="961368"/>
              </a:xfrm>
              <a:prstGeom prst="rect">
                <a:avLst/>
              </a:prstGeom>
            </p:spPr>
          </p:pic>
        </p:grpSp>
        <p:sp>
          <p:nvSpPr>
            <p:cNvPr id="13" name="TextBox 12"/>
            <p:cNvSpPr txBox="1"/>
            <p:nvPr userDrawn="1"/>
          </p:nvSpPr>
          <p:spPr>
            <a:xfrm>
              <a:off x="8157958" y="4849749"/>
              <a:ext cx="3151781" cy="738664"/>
            </a:xfrm>
            <a:prstGeom prst="rect">
              <a:avLst/>
            </a:prstGeom>
            <a:noFill/>
          </p:spPr>
          <p:txBody>
            <a:bodyPr wrap="square" rtlCol="0">
              <a:spAutoFit/>
            </a:bodyPr>
            <a:lstStyle/>
            <a:p>
              <a:r>
                <a:rPr lang="en-US" sz="1400">
                  <a:solidFill>
                    <a:schemeClr val="bg1"/>
                  </a:solidFill>
                  <a:latin typeface="Calibri" panose="020F0502020204030204" pitchFamily="34" charset="0"/>
                  <a:cs typeface="Calibri" panose="020F0502020204030204" pitchFamily="34" charset="0"/>
                </a:rPr>
                <a:t>CLS is a program of the U.S.</a:t>
              </a:r>
              <a:r>
                <a:rPr lang="en-US" sz="1400" baseline="0">
                  <a:solidFill>
                    <a:schemeClr val="bg1"/>
                  </a:solidFill>
                  <a:latin typeface="Calibri" panose="020F0502020204030204" pitchFamily="34" charset="0"/>
                  <a:cs typeface="Calibri" panose="020F0502020204030204" pitchFamily="34" charset="0"/>
                </a:rPr>
                <a:t> Department of State, with funding provided by the U.S. Government.</a:t>
              </a:r>
              <a:endParaRPr lang="en-US" sz="1400">
                <a:solidFill>
                  <a:schemeClr val="bg1"/>
                </a:solidFill>
                <a:latin typeface="Calibri" panose="020F0502020204030204" pitchFamily="34" charset="0"/>
                <a:cs typeface="Calibri" panose="020F0502020204030204" pitchFamily="34" charset="0"/>
              </a:endParaRPr>
            </a:p>
          </p:txBody>
        </p:sp>
      </p:grpSp>
      <p:pic>
        <p:nvPicPr>
          <p:cNvPr id="6" name="Picture 5" descr="A picture containing drawing&#10;&#10;Description automatically generated">
            <a:extLst>
              <a:ext uri="{FF2B5EF4-FFF2-40B4-BE49-F238E27FC236}">
                <a16:creationId xmlns:a16="http://schemas.microsoft.com/office/drawing/2014/main" id="{B4972EFA-2EFE-461A-A738-93AF285A4A1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069000" y="1234599"/>
            <a:ext cx="7263483" cy="3373889"/>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54" name="Rectangle 53"/>
          <p:cNvSpPr/>
          <p:nvPr userDrawn="1"/>
        </p:nvSpPr>
        <p:spPr>
          <a:xfrm>
            <a:off x="-6487" y="-4762"/>
            <a:ext cx="943498" cy="6858000"/>
          </a:xfrm>
          <a:prstGeom prst="rect">
            <a:avLst/>
          </a:prstGeom>
          <a:gradFill flip="none" rotWithShape="1">
            <a:gsLst>
              <a:gs pos="0">
                <a:schemeClr val="tx2"/>
              </a:gs>
              <a:gs pos="50000">
                <a:schemeClr val="accent1">
                  <a:shade val="67500"/>
                  <a:satMod val="115000"/>
                </a:schemeClr>
              </a:gs>
              <a:gs pos="100000">
                <a:schemeClr val="accent1">
                  <a:shade val="100000"/>
                  <a:satMod val="115000"/>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userDrawn="1"/>
        </p:nvGrpSpPr>
        <p:grpSpPr>
          <a:xfrm rot="4337731">
            <a:off x="-1675030" y="1672095"/>
            <a:ext cx="5383462" cy="1795749"/>
            <a:chOff x="-21841" y="5046811"/>
            <a:chExt cx="5383462" cy="1795749"/>
          </a:xfrm>
        </p:grpSpPr>
        <p:pic>
          <p:nvPicPr>
            <p:cNvPr id="56" name="Picture 5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586716" y="6235765"/>
              <a:ext cx="598426" cy="606795"/>
            </a:xfrm>
            <a:prstGeom prst="rect">
              <a:avLst/>
            </a:prstGeom>
          </p:spPr>
        </p:pic>
        <p:pic>
          <p:nvPicPr>
            <p:cNvPr id="57" name="Picture 5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1187827" y="6235764"/>
              <a:ext cx="598426" cy="606795"/>
            </a:xfrm>
            <a:prstGeom prst="rect">
              <a:avLst/>
            </a:prstGeom>
          </p:spPr>
        </p:pic>
        <p:pic>
          <p:nvPicPr>
            <p:cNvPr id="58" name="Picture 5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778502" y="6235765"/>
              <a:ext cx="598426" cy="606795"/>
            </a:xfrm>
            <a:prstGeom prst="rect">
              <a:avLst/>
            </a:prstGeom>
          </p:spPr>
        </p:pic>
        <p:pic>
          <p:nvPicPr>
            <p:cNvPr id="59" name="Picture 5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82063" y="6235765"/>
              <a:ext cx="598426" cy="606795"/>
            </a:xfrm>
            <a:prstGeom prst="rect">
              <a:avLst/>
            </a:prstGeom>
          </p:spPr>
        </p:pic>
        <p:pic>
          <p:nvPicPr>
            <p:cNvPr id="60" name="Picture 5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968778" y="6235765"/>
              <a:ext cx="598426" cy="606795"/>
            </a:xfrm>
            <a:prstGeom prst="rect">
              <a:avLst/>
            </a:prstGeom>
          </p:spPr>
        </p:pic>
        <p:pic>
          <p:nvPicPr>
            <p:cNvPr id="61" name="Picture 6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3569889" y="6235764"/>
              <a:ext cx="598426" cy="606795"/>
            </a:xfrm>
            <a:prstGeom prst="rect">
              <a:avLst/>
            </a:prstGeom>
          </p:spPr>
        </p:pic>
        <p:pic>
          <p:nvPicPr>
            <p:cNvPr id="62" name="Picture 6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4160564" y="6235765"/>
              <a:ext cx="598426" cy="606795"/>
            </a:xfrm>
            <a:prstGeom prst="rect">
              <a:avLst/>
            </a:prstGeom>
          </p:spPr>
        </p:pic>
        <p:pic>
          <p:nvPicPr>
            <p:cNvPr id="63" name="Picture 6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156" y="5637865"/>
              <a:ext cx="598426" cy="606795"/>
            </a:xfrm>
            <a:prstGeom prst="rect">
              <a:avLst/>
            </a:prstGeom>
          </p:spPr>
        </p:pic>
        <p:pic>
          <p:nvPicPr>
            <p:cNvPr id="64" name="Picture 6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1173871" y="5637865"/>
              <a:ext cx="598426" cy="606795"/>
            </a:xfrm>
            <a:prstGeom prst="rect">
              <a:avLst/>
            </a:prstGeom>
          </p:spPr>
        </p:pic>
        <p:pic>
          <p:nvPicPr>
            <p:cNvPr id="65" name="Picture 6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1774982" y="5637866"/>
              <a:ext cx="598426" cy="606795"/>
            </a:xfrm>
            <a:prstGeom prst="rect">
              <a:avLst/>
            </a:prstGeom>
          </p:spPr>
        </p:pic>
        <p:pic>
          <p:nvPicPr>
            <p:cNvPr id="66" name="Picture 6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2365657" y="5637865"/>
              <a:ext cx="598426" cy="606795"/>
            </a:xfrm>
            <a:prstGeom prst="rect">
              <a:avLst/>
            </a:prstGeom>
          </p:spPr>
        </p:pic>
        <p:pic>
          <p:nvPicPr>
            <p:cNvPr id="67" name="Picture 6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69218" y="5637866"/>
              <a:ext cx="598426" cy="606795"/>
            </a:xfrm>
            <a:prstGeom prst="rect">
              <a:avLst/>
            </a:prstGeom>
          </p:spPr>
        </p:pic>
        <p:pic>
          <p:nvPicPr>
            <p:cNvPr id="68" name="Picture 6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3195" y="6230534"/>
              <a:ext cx="598426" cy="606795"/>
            </a:xfrm>
            <a:prstGeom prst="rect">
              <a:avLst/>
            </a:prstGeom>
          </p:spPr>
        </p:pic>
        <p:pic>
          <p:nvPicPr>
            <p:cNvPr id="69" name="Picture 6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21841" y="5046811"/>
              <a:ext cx="598426" cy="606795"/>
            </a:xfrm>
            <a:prstGeom prst="rect">
              <a:avLst/>
            </a:prstGeom>
          </p:spPr>
        </p:pic>
        <p:pic>
          <p:nvPicPr>
            <p:cNvPr id="70" name="Picture 6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568834" y="5046811"/>
              <a:ext cx="598426" cy="606795"/>
            </a:xfrm>
            <a:prstGeom prst="rect">
              <a:avLst/>
            </a:prstGeom>
          </p:spPr>
        </p:pic>
        <p:pic>
          <p:nvPicPr>
            <p:cNvPr id="71" name="Picture 7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72394" y="5046811"/>
              <a:ext cx="598426" cy="606795"/>
            </a:xfrm>
            <a:prstGeom prst="rect">
              <a:avLst/>
            </a:prstGeom>
          </p:spPr>
        </p:pic>
        <p:pic>
          <p:nvPicPr>
            <p:cNvPr id="72" name="Picture 7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5990" y="5637918"/>
              <a:ext cx="598426" cy="606795"/>
            </a:xfrm>
            <a:prstGeom prst="rect">
              <a:avLst/>
            </a:prstGeom>
          </p:spPr>
        </p:pic>
      </p:grpSp>
      <p:grpSp>
        <p:nvGrpSpPr>
          <p:cNvPr id="73" name="Group 72"/>
          <p:cNvGrpSpPr/>
          <p:nvPr userDrawn="1"/>
        </p:nvGrpSpPr>
        <p:grpSpPr>
          <a:xfrm rot="4337731">
            <a:off x="-2142086" y="4413366"/>
            <a:ext cx="4783349" cy="1204695"/>
            <a:chOff x="-20175" y="5637865"/>
            <a:chExt cx="4783349" cy="1204695"/>
          </a:xfrm>
        </p:grpSpPr>
        <p:pic>
          <p:nvPicPr>
            <p:cNvPr id="74" name="Picture 7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586716" y="6235765"/>
              <a:ext cx="598426" cy="606795"/>
            </a:xfrm>
            <a:prstGeom prst="rect">
              <a:avLst/>
            </a:prstGeom>
          </p:spPr>
        </p:pic>
        <p:pic>
          <p:nvPicPr>
            <p:cNvPr id="75" name="Picture 7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1187827" y="6235764"/>
              <a:ext cx="598426" cy="606795"/>
            </a:xfrm>
            <a:prstGeom prst="rect">
              <a:avLst/>
            </a:prstGeom>
          </p:spPr>
        </p:pic>
        <p:pic>
          <p:nvPicPr>
            <p:cNvPr id="76" name="Picture 7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778502" y="6235765"/>
              <a:ext cx="598426" cy="606795"/>
            </a:xfrm>
            <a:prstGeom prst="rect">
              <a:avLst/>
            </a:prstGeom>
          </p:spPr>
        </p:pic>
        <p:pic>
          <p:nvPicPr>
            <p:cNvPr id="77" name="Picture 7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82063" y="6235765"/>
              <a:ext cx="598426" cy="606795"/>
            </a:xfrm>
            <a:prstGeom prst="rect">
              <a:avLst/>
            </a:prstGeom>
          </p:spPr>
        </p:pic>
        <p:pic>
          <p:nvPicPr>
            <p:cNvPr id="78" name="Picture 7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968778" y="6235765"/>
              <a:ext cx="598426" cy="606795"/>
            </a:xfrm>
            <a:prstGeom prst="rect">
              <a:avLst/>
            </a:prstGeom>
          </p:spPr>
        </p:pic>
        <p:pic>
          <p:nvPicPr>
            <p:cNvPr id="79" name="Picture 7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3569889" y="6235764"/>
              <a:ext cx="598426" cy="606795"/>
            </a:xfrm>
            <a:prstGeom prst="rect">
              <a:avLst/>
            </a:prstGeom>
          </p:spPr>
        </p:pic>
        <p:pic>
          <p:nvPicPr>
            <p:cNvPr id="80" name="Picture 7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4160564" y="6235765"/>
              <a:ext cx="598426" cy="606795"/>
            </a:xfrm>
            <a:prstGeom prst="rect">
              <a:avLst/>
            </a:prstGeom>
          </p:spPr>
        </p:pic>
        <p:pic>
          <p:nvPicPr>
            <p:cNvPr id="81" name="Picture 8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156" y="5637865"/>
              <a:ext cx="598426" cy="606795"/>
            </a:xfrm>
            <a:prstGeom prst="rect">
              <a:avLst/>
            </a:prstGeom>
          </p:spPr>
        </p:pic>
        <p:pic>
          <p:nvPicPr>
            <p:cNvPr id="82" name="Picture 8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1173871" y="5637865"/>
              <a:ext cx="598426" cy="606795"/>
            </a:xfrm>
            <a:prstGeom prst="rect">
              <a:avLst/>
            </a:prstGeom>
          </p:spPr>
        </p:pic>
        <p:pic>
          <p:nvPicPr>
            <p:cNvPr id="83" name="Picture 8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1774982" y="5637866"/>
              <a:ext cx="598426" cy="606795"/>
            </a:xfrm>
            <a:prstGeom prst="rect">
              <a:avLst/>
            </a:prstGeom>
          </p:spPr>
        </p:pic>
        <p:pic>
          <p:nvPicPr>
            <p:cNvPr id="84" name="Picture 8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2365657" y="5637865"/>
              <a:ext cx="598426" cy="606795"/>
            </a:xfrm>
            <a:prstGeom prst="rect">
              <a:avLst/>
            </a:prstGeom>
          </p:spPr>
        </p:pic>
        <p:pic>
          <p:nvPicPr>
            <p:cNvPr id="85" name="Picture 8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69218" y="5637866"/>
              <a:ext cx="598426" cy="606795"/>
            </a:xfrm>
            <a:prstGeom prst="rect">
              <a:avLst/>
            </a:prstGeom>
          </p:spPr>
        </p:pic>
        <p:pic>
          <p:nvPicPr>
            <p:cNvPr id="86" name="Picture 8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3555933" y="5637865"/>
              <a:ext cx="598426" cy="606795"/>
            </a:xfrm>
            <a:prstGeom prst="rect">
              <a:avLst/>
            </a:prstGeom>
          </p:spPr>
        </p:pic>
        <p:pic>
          <p:nvPicPr>
            <p:cNvPr id="87" name="Picture 8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5990" y="5637918"/>
              <a:ext cx="598426" cy="606795"/>
            </a:xfrm>
            <a:prstGeom prst="rect">
              <a:avLst/>
            </a:prstGeom>
          </p:spPr>
        </p:pic>
      </p:grpSp>
      <p:pic>
        <p:nvPicPr>
          <p:cNvPr id="93" name="Picture 9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5137731">
            <a:off x="864782" y="6556133"/>
            <a:ext cx="598426" cy="606795"/>
          </a:xfrm>
          <a:prstGeom prst="rect">
            <a:avLst/>
          </a:prstGeom>
        </p:spPr>
      </p:pic>
      <p:sp>
        <p:nvSpPr>
          <p:cNvPr id="51" name="Rectangle 50">
            <a:extLst>
              <a:ext uri="{FF2B5EF4-FFF2-40B4-BE49-F238E27FC236}">
                <a16:creationId xmlns:a16="http://schemas.microsoft.com/office/drawing/2014/main" id="{1CFEE4CD-89A5-4062-B4B6-C3B9A6B8945B}"/>
              </a:ext>
            </a:extLst>
          </p:cNvPr>
          <p:cNvSpPr/>
          <p:nvPr userDrawn="1"/>
        </p:nvSpPr>
        <p:spPr>
          <a:xfrm>
            <a:off x="1056271" y="-19049"/>
            <a:ext cx="11135729" cy="6877049"/>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8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4337731">
            <a:off x="-610853" y="5853992"/>
            <a:ext cx="598426" cy="606795"/>
          </a:xfrm>
          <a:prstGeom prst="rect">
            <a:avLst/>
          </a:prstGeom>
        </p:spPr>
      </p:pic>
      <p:pic>
        <p:nvPicPr>
          <p:cNvPr id="89" name="Picture 8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9737731">
            <a:off x="-432429" y="6412919"/>
            <a:ext cx="598426" cy="606795"/>
          </a:xfrm>
          <a:prstGeom prst="rect">
            <a:avLst/>
          </a:prstGeom>
        </p:spPr>
      </p:pic>
      <p:sp>
        <p:nvSpPr>
          <p:cNvPr id="90" name="Rectangle 89"/>
          <p:cNvSpPr/>
          <p:nvPr userDrawn="1"/>
        </p:nvSpPr>
        <p:spPr>
          <a:xfrm>
            <a:off x="-6515" y="-1587"/>
            <a:ext cx="943498" cy="6858000"/>
          </a:xfrm>
          <a:prstGeom prst="rect">
            <a:avLst/>
          </a:prstGeom>
          <a:gradFill flip="none" rotWithShape="1">
            <a:gsLst>
              <a:gs pos="0">
                <a:schemeClr val="tx2"/>
              </a:gs>
              <a:gs pos="92000">
                <a:schemeClr val="accent1">
                  <a:shade val="67500"/>
                  <a:satMod val="115000"/>
                  <a:alpha val="40000"/>
                </a:schemeClr>
              </a:gs>
              <a:gs pos="100000">
                <a:schemeClr val="accent1">
                  <a:shade val="100000"/>
                  <a:satMod val="115000"/>
                  <a:lumMod val="100000"/>
                  <a:alpha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5147105" y="998961"/>
            <a:ext cx="6334696" cy="2004545"/>
          </a:xfrm>
        </p:spPr>
        <p:txBody>
          <a:bodyPr anchor="b">
            <a:normAutofit/>
          </a:bodyPr>
          <a:lstStyle>
            <a:lvl1pPr algn="ctr">
              <a:defRPr sz="5900" spc="-100" baseline="0">
                <a:solidFill>
                  <a:srgbClr val="FFFFFF"/>
                </a:solidFill>
              </a:defRPr>
            </a:lvl1pPr>
          </a:lstStyle>
          <a:p>
            <a:r>
              <a:rPr lang="en-US"/>
              <a:t>Title</a:t>
            </a:r>
          </a:p>
        </p:txBody>
      </p:sp>
      <p:cxnSp>
        <p:nvCxnSpPr>
          <p:cNvPr id="20" name="Straight Connector 19"/>
          <p:cNvCxnSpPr/>
          <p:nvPr userDrawn="1"/>
        </p:nvCxnSpPr>
        <p:spPr>
          <a:xfrm>
            <a:off x="5675229" y="3141893"/>
            <a:ext cx="527844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hasCustomPrompt="1"/>
          </p:nvPr>
        </p:nvSpPr>
        <p:spPr>
          <a:xfrm>
            <a:off x="5147105" y="3457428"/>
            <a:ext cx="6334696" cy="914400"/>
          </a:xfrm>
        </p:spPr>
        <p:txBody>
          <a:bodyPr anchor="t">
            <a:normAutofit/>
          </a:bodyPr>
          <a:lstStyle>
            <a:lvl1pPr marL="0" indent="0" algn="ctr">
              <a:buNone/>
              <a:defRPr sz="2200" cap="none" spc="0" baseline="0">
                <a:solidFill>
                  <a:schemeClr val="bg1">
                    <a:lumMod val="8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subtitle</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57679" y="5743782"/>
            <a:ext cx="2527287" cy="651362"/>
          </a:xfrm>
          <a:prstGeom prst="rect">
            <a:avLst/>
          </a:prstGeom>
        </p:spPr>
      </p:pic>
      <p:grpSp>
        <p:nvGrpSpPr>
          <p:cNvPr id="11" name="Group 10"/>
          <p:cNvGrpSpPr/>
          <p:nvPr userDrawn="1"/>
        </p:nvGrpSpPr>
        <p:grpSpPr>
          <a:xfrm>
            <a:off x="1843099" y="5375222"/>
            <a:ext cx="6407546" cy="1248965"/>
            <a:chOff x="5115149" y="4568491"/>
            <a:chExt cx="6407546" cy="1248965"/>
          </a:xfrm>
        </p:grpSpPr>
        <p:grpSp>
          <p:nvGrpSpPr>
            <p:cNvPr id="12" name="Group 11"/>
            <p:cNvGrpSpPr/>
            <p:nvPr userDrawn="1"/>
          </p:nvGrpSpPr>
          <p:grpSpPr>
            <a:xfrm>
              <a:off x="5115149" y="4568491"/>
              <a:ext cx="2809894" cy="1248965"/>
              <a:chOff x="527620" y="1964356"/>
              <a:chExt cx="2162864" cy="961368"/>
            </a:xfrm>
          </p:grpSpPr>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7620" y="2180849"/>
                <a:ext cx="1022214" cy="538353"/>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29116" y="1964356"/>
                <a:ext cx="961368" cy="961368"/>
              </a:xfrm>
              <a:prstGeom prst="rect">
                <a:avLst/>
              </a:prstGeom>
            </p:spPr>
          </p:pic>
        </p:grpSp>
        <p:sp>
          <p:nvSpPr>
            <p:cNvPr id="13" name="TextBox 12"/>
            <p:cNvSpPr txBox="1"/>
            <p:nvPr userDrawn="1"/>
          </p:nvSpPr>
          <p:spPr>
            <a:xfrm>
              <a:off x="8157958" y="4849749"/>
              <a:ext cx="3364737" cy="738664"/>
            </a:xfrm>
            <a:prstGeom prst="rect">
              <a:avLst/>
            </a:prstGeom>
            <a:noFill/>
          </p:spPr>
          <p:txBody>
            <a:bodyPr wrap="square" rtlCol="0">
              <a:spAutoFit/>
            </a:bodyPr>
            <a:lstStyle/>
            <a:p>
              <a:r>
                <a:rPr lang="en-US" sz="1400">
                  <a:solidFill>
                    <a:schemeClr val="bg1"/>
                  </a:solidFill>
                  <a:latin typeface="Proxima Nova" panose="02000506030000020004" pitchFamily="50" charset="0"/>
                </a:rPr>
                <a:t>CLS is a program of the U.S.</a:t>
              </a:r>
              <a:r>
                <a:rPr lang="en-US" sz="1400" baseline="0">
                  <a:solidFill>
                    <a:schemeClr val="bg1"/>
                  </a:solidFill>
                  <a:latin typeface="Proxima Nova" panose="02000506030000020004" pitchFamily="50" charset="0"/>
                </a:rPr>
                <a:t> Department of State, with funding provided by the U.S. Government.</a:t>
              </a:r>
              <a:endParaRPr lang="en-US" sz="1400">
                <a:solidFill>
                  <a:schemeClr val="bg1"/>
                </a:solidFill>
                <a:latin typeface="Proxima Nova" panose="02000506030000020004" pitchFamily="50" charset="0"/>
              </a:endParaRPr>
            </a:p>
          </p:txBody>
        </p:sp>
      </p:grpSp>
      <p:pic>
        <p:nvPicPr>
          <p:cNvPr id="6" name="Picture 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952679" y="1287719"/>
            <a:ext cx="2783719" cy="2783719"/>
          </a:xfrm>
          <a:prstGeom prst="rect">
            <a:avLst/>
          </a:prstGeom>
        </p:spPr>
      </p:pic>
    </p:spTree>
    <p:extLst>
      <p:ext uri="{BB962C8B-B14F-4D97-AF65-F5344CB8AC3E}">
        <p14:creationId xmlns:p14="http://schemas.microsoft.com/office/powerpoint/2010/main" val="2226393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54" name="Rectangle 53"/>
          <p:cNvSpPr/>
          <p:nvPr userDrawn="1"/>
        </p:nvSpPr>
        <p:spPr>
          <a:xfrm>
            <a:off x="-6487" y="-4762"/>
            <a:ext cx="943498" cy="6858000"/>
          </a:xfrm>
          <a:prstGeom prst="rect">
            <a:avLst/>
          </a:prstGeom>
          <a:gradFill flip="none" rotWithShape="1">
            <a:gsLst>
              <a:gs pos="0">
                <a:schemeClr val="tx2"/>
              </a:gs>
              <a:gs pos="50000">
                <a:schemeClr val="accent1">
                  <a:shade val="67500"/>
                  <a:satMod val="115000"/>
                </a:schemeClr>
              </a:gs>
              <a:gs pos="100000">
                <a:schemeClr val="accent1">
                  <a:shade val="100000"/>
                  <a:satMod val="115000"/>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userDrawn="1"/>
        </p:nvGrpSpPr>
        <p:grpSpPr>
          <a:xfrm rot="4337731">
            <a:off x="-1675030" y="1672095"/>
            <a:ext cx="5383462" cy="1795749"/>
            <a:chOff x="-21841" y="5046811"/>
            <a:chExt cx="5383462" cy="1795749"/>
          </a:xfrm>
        </p:grpSpPr>
        <p:pic>
          <p:nvPicPr>
            <p:cNvPr id="56" name="Picture 5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586716" y="6235765"/>
              <a:ext cx="598426" cy="606795"/>
            </a:xfrm>
            <a:prstGeom prst="rect">
              <a:avLst/>
            </a:prstGeom>
          </p:spPr>
        </p:pic>
        <p:pic>
          <p:nvPicPr>
            <p:cNvPr id="57" name="Picture 5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1187827" y="6235764"/>
              <a:ext cx="598426" cy="606795"/>
            </a:xfrm>
            <a:prstGeom prst="rect">
              <a:avLst/>
            </a:prstGeom>
          </p:spPr>
        </p:pic>
        <p:pic>
          <p:nvPicPr>
            <p:cNvPr id="58" name="Picture 5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778502" y="6235765"/>
              <a:ext cx="598426" cy="606795"/>
            </a:xfrm>
            <a:prstGeom prst="rect">
              <a:avLst/>
            </a:prstGeom>
          </p:spPr>
        </p:pic>
        <p:pic>
          <p:nvPicPr>
            <p:cNvPr id="59" name="Picture 5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82063" y="6235765"/>
              <a:ext cx="598426" cy="606795"/>
            </a:xfrm>
            <a:prstGeom prst="rect">
              <a:avLst/>
            </a:prstGeom>
          </p:spPr>
        </p:pic>
        <p:pic>
          <p:nvPicPr>
            <p:cNvPr id="60" name="Picture 5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968778" y="6235765"/>
              <a:ext cx="598426" cy="606795"/>
            </a:xfrm>
            <a:prstGeom prst="rect">
              <a:avLst/>
            </a:prstGeom>
          </p:spPr>
        </p:pic>
        <p:pic>
          <p:nvPicPr>
            <p:cNvPr id="61" name="Picture 6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3569889" y="6235764"/>
              <a:ext cx="598426" cy="606795"/>
            </a:xfrm>
            <a:prstGeom prst="rect">
              <a:avLst/>
            </a:prstGeom>
          </p:spPr>
        </p:pic>
        <p:pic>
          <p:nvPicPr>
            <p:cNvPr id="62" name="Picture 6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4160564" y="6235765"/>
              <a:ext cx="598426" cy="606795"/>
            </a:xfrm>
            <a:prstGeom prst="rect">
              <a:avLst/>
            </a:prstGeom>
          </p:spPr>
        </p:pic>
        <p:pic>
          <p:nvPicPr>
            <p:cNvPr id="63" name="Picture 6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156" y="5637865"/>
              <a:ext cx="598426" cy="606795"/>
            </a:xfrm>
            <a:prstGeom prst="rect">
              <a:avLst/>
            </a:prstGeom>
          </p:spPr>
        </p:pic>
        <p:pic>
          <p:nvPicPr>
            <p:cNvPr id="64" name="Picture 6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1173871" y="5637865"/>
              <a:ext cx="598426" cy="606795"/>
            </a:xfrm>
            <a:prstGeom prst="rect">
              <a:avLst/>
            </a:prstGeom>
          </p:spPr>
        </p:pic>
        <p:pic>
          <p:nvPicPr>
            <p:cNvPr id="65" name="Picture 6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1774982" y="5637866"/>
              <a:ext cx="598426" cy="606795"/>
            </a:xfrm>
            <a:prstGeom prst="rect">
              <a:avLst/>
            </a:prstGeom>
          </p:spPr>
        </p:pic>
        <p:pic>
          <p:nvPicPr>
            <p:cNvPr id="66" name="Picture 6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2365657" y="5637865"/>
              <a:ext cx="598426" cy="606795"/>
            </a:xfrm>
            <a:prstGeom prst="rect">
              <a:avLst/>
            </a:prstGeom>
          </p:spPr>
        </p:pic>
        <p:pic>
          <p:nvPicPr>
            <p:cNvPr id="67" name="Picture 6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69218" y="5637866"/>
              <a:ext cx="598426" cy="606795"/>
            </a:xfrm>
            <a:prstGeom prst="rect">
              <a:avLst/>
            </a:prstGeom>
          </p:spPr>
        </p:pic>
        <p:pic>
          <p:nvPicPr>
            <p:cNvPr id="68" name="Picture 6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3195" y="6230534"/>
              <a:ext cx="598426" cy="606795"/>
            </a:xfrm>
            <a:prstGeom prst="rect">
              <a:avLst/>
            </a:prstGeom>
          </p:spPr>
        </p:pic>
        <p:pic>
          <p:nvPicPr>
            <p:cNvPr id="69" name="Picture 6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21841" y="5046811"/>
              <a:ext cx="598426" cy="606795"/>
            </a:xfrm>
            <a:prstGeom prst="rect">
              <a:avLst/>
            </a:prstGeom>
          </p:spPr>
        </p:pic>
        <p:pic>
          <p:nvPicPr>
            <p:cNvPr id="70" name="Picture 6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568834" y="5046811"/>
              <a:ext cx="598426" cy="606795"/>
            </a:xfrm>
            <a:prstGeom prst="rect">
              <a:avLst/>
            </a:prstGeom>
          </p:spPr>
        </p:pic>
        <p:pic>
          <p:nvPicPr>
            <p:cNvPr id="71" name="Picture 7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72394" y="5046811"/>
              <a:ext cx="598426" cy="606795"/>
            </a:xfrm>
            <a:prstGeom prst="rect">
              <a:avLst/>
            </a:prstGeom>
          </p:spPr>
        </p:pic>
        <p:pic>
          <p:nvPicPr>
            <p:cNvPr id="72" name="Picture 7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5990" y="5637918"/>
              <a:ext cx="598426" cy="606795"/>
            </a:xfrm>
            <a:prstGeom prst="rect">
              <a:avLst/>
            </a:prstGeom>
          </p:spPr>
        </p:pic>
      </p:grpSp>
      <p:grpSp>
        <p:nvGrpSpPr>
          <p:cNvPr id="73" name="Group 72"/>
          <p:cNvGrpSpPr/>
          <p:nvPr userDrawn="1"/>
        </p:nvGrpSpPr>
        <p:grpSpPr>
          <a:xfrm rot="4337731">
            <a:off x="-2142086" y="4413366"/>
            <a:ext cx="4783349" cy="1204695"/>
            <a:chOff x="-20175" y="5637865"/>
            <a:chExt cx="4783349" cy="1204695"/>
          </a:xfrm>
        </p:grpSpPr>
        <p:pic>
          <p:nvPicPr>
            <p:cNvPr id="74" name="Picture 7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586716" y="6235765"/>
              <a:ext cx="598426" cy="606795"/>
            </a:xfrm>
            <a:prstGeom prst="rect">
              <a:avLst/>
            </a:prstGeom>
          </p:spPr>
        </p:pic>
        <p:pic>
          <p:nvPicPr>
            <p:cNvPr id="75" name="Picture 7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1187827" y="6235764"/>
              <a:ext cx="598426" cy="606795"/>
            </a:xfrm>
            <a:prstGeom prst="rect">
              <a:avLst/>
            </a:prstGeom>
          </p:spPr>
        </p:pic>
        <p:pic>
          <p:nvPicPr>
            <p:cNvPr id="76" name="Picture 7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778502" y="6235765"/>
              <a:ext cx="598426" cy="606795"/>
            </a:xfrm>
            <a:prstGeom prst="rect">
              <a:avLst/>
            </a:prstGeom>
          </p:spPr>
        </p:pic>
        <p:pic>
          <p:nvPicPr>
            <p:cNvPr id="77" name="Picture 7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82063" y="6235765"/>
              <a:ext cx="598426" cy="606795"/>
            </a:xfrm>
            <a:prstGeom prst="rect">
              <a:avLst/>
            </a:prstGeom>
          </p:spPr>
        </p:pic>
        <p:pic>
          <p:nvPicPr>
            <p:cNvPr id="78" name="Picture 7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968778" y="6235765"/>
              <a:ext cx="598426" cy="606795"/>
            </a:xfrm>
            <a:prstGeom prst="rect">
              <a:avLst/>
            </a:prstGeom>
          </p:spPr>
        </p:pic>
        <p:pic>
          <p:nvPicPr>
            <p:cNvPr id="79" name="Picture 7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3569889" y="6235764"/>
              <a:ext cx="598426" cy="606795"/>
            </a:xfrm>
            <a:prstGeom prst="rect">
              <a:avLst/>
            </a:prstGeom>
          </p:spPr>
        </p:pic>
        <p:pic>
          <p:nvPicPr>
            <p:cNvPr id="80" name="Picture 7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4160564" y="6235765"/>
              <a:ext cx="598426" cy="606795"/>
            </a:xfrm>
            <a:prstGeom prst="rect">
              <a:avLst/>
            </a:prstGeom>
          </p:spPr>
        </p:pic>
        <p:pic>
          <p:nvPicPr>
            <p:cNvPr id="81" name="Picture 8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156" y="5637865"/>
              <a:ext cx="598426" cy="606795"/>
            </a:xfrm>
            <a:prstGeom prst="rect">
              <a:avLst/>
            </a:prstGeom>
          </p:spPr>
        </p:pic>
        <p:pic>
          <p:nvPicPr>
            <p:cNvPr id="82" name="Picture 8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1173871" y="5637865"/>
              <a:ext cx="598426" cy="606795"/>
            </a:xfrm>
            <a:prstGeom prst="rect">
              <a:avLst/>
            </a:prstGeom>
          </p:spPr>
        </p:pic>
        <p:pic>
          <p:nvPicPr>
            <p:cNvPr id="83" name="Picture 8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1774982" y="5637866"/>
              <a:ext cx="598426" cy="606795"/>
            </a:xfrm>
            <a:prstGeom prst="rect">
              <a:avLst/>
            </a:prstGeom>
          </p:spPr>
        </p:pic>
        <p:pic>
          <p:nvPicPr>
            <p:cNvPr id="84" name="Picture 8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2365657" y="5637865"/>
              <a:ext cx="598426" cy="606795"/>
            </a:xfrm>
            <a:prstGeom prst="rect">
              <a:avLst/>
            </a:prstGeom>
          </p:spPr>
        </p:pic>
        <p:pic>
          <p:nvPicPr>
            <p:cNvPr id="85" name="Picture 8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69218" y="5637866"/>
              <a:ext cx="598426" cy="606795"/>
            </a:xfrm>
            <a:prstGeom prst="rect">
              <a:avLst/>
            </a:prstGeom>
          </p:spPr>
        </p:pic>
        <p:pic>
          <p:nvPicPr>
            <p:cNvPr id="86" name="Picture 8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3555933" y="5637865"/>
              <a:ext cx="598426" cy="606795"/>
            </a:xfrm>
            <a:prstGeom prst="rect">
              <a:avLst/>
            </a:prstGeom>
          </p:spPr>
        </p:pic>
        <p:pic>
          <p:nvPicPr>
            <p:cNvPr id="87" name="Picture 8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5990" y="5637918"/>
              <a:ext cx="598426" cy="606795"/>
            </a:xfrm>
            <a:prstGeom prst="rect">
              <a:avLst/>
            </a:prstGeom>
          </p:spPr>
        </p:pic>
      </p:grpSp>
      <p:pic>
        <p:nvPicPr>
          <p:cNvPr id="93" name="Picture 9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5137731">
            <a:off x="864782" y="6556133"/>
            <a:ext cx="598426" cy="606795"/>
          </a:xfrm>
          <a:prstGeom prst="rect">
            <a:avLst/>
          </a:prstGeom>
        </p:spPr>
      </p:pic>
      <p:sp>
        <p:nvSpPr>
          <p:cNvPr id="4" name="Rectangle 3"/>
          <p:cNvSpPr/>
          <p:nvPr userDrawn="1"/>
        </p:nvSpPr>
        <p:spPr>
          <a:xfrm>
            <a:off x="1056271" y="-19049"/>
            <a:ext cx="11135729" cy="6877049"/>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8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4337731">
            <a:off x="-610853" y="5853992"/>
            <a:ext cx="598426" cy="606795"/>
          </a:xfrm>
          <a:prstGeom prst="rect">
            <a:avLst/>
          </a:prstGeom>
        </p:spPr>
      </p:pic>
      <p:pic>
        <p:nvPicPr>
          <p:cNvPr id="89" name="Picture 8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9737731">
            <a:off x="-432429" y="6412919"/>
            <a:ext cx="598426" cy="606795"/>
          </a:xfrm>
          <a:prstGeom prst="rect">
            <a:avLst/>
          </a:prstGeom>
        </p:spPr>
      </p:pic>
      <p:sp>
        <p:nvSpPr>
          <p:cNvPr id="90" name="Rectangle 89"/>
          <p:cNvSpPr/>
          <p:nvPr userDrawn="1"/>
        </p:nvSpPr>
        <p:spPr>
          <a:xfrm>
            <a:off x="-9108" y="4762"/>
            <a:ext cx="943498" cy="6858000"/>
          </a:xfrm>
          <a:prstGeom prst="rect">
            <a:avLst/>
          </a:prstGeom>
          <a:gradFill flip="none" rotWithShape="1">
            <a:gsLst>
              <a:gs pos="0">
                <a:schemeClr val="tx2"/>
              </a:gs>
              <a:gs pos="50000">
                <a:schemeClr val="accent1">
                  <a:shade val="67500"/>
                  <a:satMod val="115000"/>
                  <a:alpha val="40000"/>
                </a:schemeClr>
              </a:gs>
              <a:gs pos="100000">
                <a:schemeClr val="accent1">
                  <a:shade val="100000"/>
                  <a:satMod val="115000"/>
                  <a:lumMod val="100000"/>
                  <a:alpha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461476" y="1208701"/>
            <a:ext cx="6334696" cy="2004545"/>
          </a:xfrm>
        </p:spPr>
        <p:txBody>
          <a:bodyPr anchor="b">
            <a:normAutofit/>
          </a:bodyPr>
          <a:lstStyle>
            <a:lvl1pPr algn="ctr">
              <a:defRPr sz="5900" spc="-100" baseline="0">
                <a:solidFill>
                  <a:srgbClr val="FFFFFF"/>
                </a:solidFill>
              </a:defRPr>
            </a:lvl1pPr>
          </a:lstStyle>
          <a:p>
            <a:r>
              <a:rPr lang="en-US"/>
              <a:t>Title</a:t>
            </a:r>
          </a:p>
        </p:txBody>
      </p:sp>
      <p:cxnSp>
        <p:nvCxnSpPr>
          <p:cNvPr id="20" name="Straight Connector 19"/>
          <p:cNvCxnSpPr/>
          <p:nvPr userDrawn="1"/>
        </p:nvCxnSpPr>
        <p:spPr>
          <a:xfrm>
            <a:off x="4126786" y="3351633"/>
            <a:ext cx="527844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hasCustomPrompt="1"/>
          </p:nvPr>
        </p:nvSpPr>
        <p:spPr>
          <a:xfrm>
            <a:off x="3461476" y="3667168"/>
            <a:ext cx="6334696" cy="914400"/>
          </a:xfrm>
        </p:spPr>
        <p:txBody>
          <a:bodyPr anchor="t">
            <a:normAutofit/>
          </a:bodyPr>
          <a:lstStyle>
            <a:lvl1pPr marL="0" indent="0" algn="ctr">
              <a:buNone/>
              <a:defRPr sz="2200" cap="none" spc="0" baseline="0">
                <a:solidFill>
                  <a:schemeClr val="bg1">
                    <a:lumMod val="8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subtitle</a:t>
            </a:r>
          </a:p>
        </p:txBody>
      </p:sp>
    </p:spTree>
    <p:extLst>
      <p:ext uri="{BB962C8B-B14F-4D97-AF65-F5344CB8AC3E}">
        <p14:creationId xmlns:p14="http://schemas.microsoft.com/office/powerpoint/2010/main" val="2445051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9549" y="134000"/>
            <a:ext cx="9791700" cy="733538"/>
          </a:xfrm>
        </p:spPr>
        <p:txBody>
          <a:bodyPr/>
          <a:lstStyle>
            <a:lvl1pPr algn="l">
              <a:defRPr/>
            </a:lvl1pPr>
          </a:lstStyle>
          <a:p>
            <a:r>
              <a:rPr lang="en-US"/>
              <a:t>Click to edit Master title style</a:t>
            </a:r>
          </a:p>
        </p:txBody>
      </p:sp>
      <p:sp>
        <p:nvSpPr>
          <p:cNvPr id="3" name="Content Placeholder 2"/>
          <p:cNvSpPr>
            <a:spLocks noGrp="1"/>
          </p:cNvSpPr>
          <p:nvPr>
            <p:ph idx="1"/>
          </p:nvPr>
        </p:nvSpPr>
        <p:spPr>
          <a:xfrm>
            <a:off x="1522533" y="1848583"/>
            <a:ext cx="10347337" cy="4096807"/>
          </a:xfrm>
        </p:spPr>
        <p:txBody>
          <a:bodyPr/>
          <a:lstStyle>
            <a:lvl1pPr>
              <a:spcAft>
                <a:spcPts val="600"/>
              </a:spcAft>
              <a:defRPr sz="22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20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150740" y="1377245"/>
            <a:ext cx="2743200" cy="365125"/>
          </a:xfrm>
          <a:prstGeom prst="rect">
            <a:avLst/>
          </a:prstGeom>
        </p:spPr>
        <p:txBody>
          <a:bodyPr/>
          <a:lstStyle/>
          <a:p>
            <a:fld id="{5586B75A-687E-405C-8A0B-8D00578BA2C3}" type="datetimeFigureOut">
              <a:rPr lang="en-US" dirty="0"/>
              <a:pPr/>
              <a:t>10/1/2024</a:t>
            </a:fld>
            <a:endParaRPr lang="en-US"/>
          </a:p>
        </p:txBody>
      </p:sp>
      <p:sp>
        <p:nvSpPr>
          <p:cNvPr id="5" name="Footer Placeholder 4"/>
          <p:cNvSpPr>
            <a:spLocks noGrp="1"/>
          </p:cNvSpPr>
          <p:nvPr>
            <p:ph type="ftr" sz="quarter" idx="11"/>
          </p:nvPr>
        </p:nvSpPr>
        <p:spPr>
          <a:xfrm>
            <a:off x="3897843" y="1796201"/>
            <a:ext cx="5911517"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a:xfrm>
            <a:off x="1150740" y="1377245"/>
            <a:ext cx="2743200" cy="365125"/>
          </a:xfrm>
          <a:prstGeom prst="rect">
            <a:avLst/>
          </a:prstGeom>
        </p:spPr>
        <p:txBody>
          <a:bodyPr/>
          <a:lstStyle/>
          <a:p>
            <a:fld id="{5586B75A-687E-405C-8A0B-8D00578BA2C3}" type="datetimeFigureOut">
              <a:rPr lang="en-US" dirty="0"/>
              <a:pPr/>
              <a:t>10/1/2024</a:t>
            </a:fld>
            <a:endParaRPr lang="en-US"/>
          </a:p>
        </p:txBody>
      </p:sp>
      <p:sp>
        <p:nvSpPr>
          <p:cNvPr id="9" name="Footer Placeholder 8"/>
          <p:cNvSpPr>
            <a:spLocks noGrp="1"/>
          </p:cNvSpPr>
          <p:nvPr>
            <p:ph type="ftr" sz="quarter" idx="11"/>
          </p:nvPr>
        </p:nvSpPr>
        <p:spPr>
          <a:xfrm>
            <a:off x="3897843" y="1796201"/>
            <a:ext cx="5911517" cy="365125"/>
          </a:xfrm>
          <a:prstGeom prst="rect">
            <a:avLst/>
          </a:prstGeom>
        </p:spPr>
        <p:txBody>
          <a:bodyPr/>
          <a:lstStyle/>
          <a:p>
            <a:endParaRPr lang="en-US"/>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a:xfrm>
            <a:off x="1150740" y="1377245"/>
            <a:ext cx="2743200" cy="365125"/>
          </a:xfrm>
          <a:prstGeom prst="rect">
            <a:avLst/>
          </a:prstGeom>
        </p:spPr>
        <p:txBody>
          <a:bodyPr/>
          <a:lstStyle/>
          <a:p>
            <a:fld id="{5586B75A-687E-405C-8A0B-8D00578BA2C3}" type="datetimeFigureOut">
              <a:rPr lang="en-US" dirty="0"/>
              <a:pPr/>
              <a:t>10/1/2024</a:t>
            </a:fld>
            <a:endParaRPr lang="en-US"/>
          </a:p>
        </p:txBody>
      </p:sp>
      <p:sp>
        <p:nvSpPr>
          <p:cNvPr id="11" name="Footer Placeholder 10"/>
          <p:cNvSpPr>
            <a:spLocks noGrp="1"/>
          </p:cNvSpPr>
          <p:nvPr>
            <p:ph type="ftr" sz="quarter" idx="11"/>
          </p:nvPr>
        </p:nvSpPr>
        <p:spPr>
          <a:xfrm>
            <a:off x="3897843" y="1796201"/>
            <a:ext cx="5911517" cy="365125"/>
          </a:xfrm>
          <a:prstGeom prst="rect">
            <a:avLst/>
          </a:prstGeom>
        </p:spPr>
        <p:txBody>
          <a:bodyPr/>
          <a:lstStyle/>
          <a:p>
            <a:endParaRPr lang="en-US"/>
          </a:p>
        </p:txBody>
      </p:sp>
      <p:sp>
        <p:nvSpPr>
          <p:cNvPr id="12" name="Slide Number Placeholder 11"/>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54" name="Rectangle 53"/>
          <p:cNvSpPr/>
          <p:nvPr userDrawn="1"/>
        </p:nvSpPr>
        <p:spPr>
          <a:xfrm>
            <a:off x="-6487" y="-4762"/>
            <a:ext cx="943498"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55" name="Group 54"/>
          <p:cNvGrpSpPr/>
          <p:nvPr userDrawn="1"/>
        </p:nvGrpSpPr>
        <p:grpSpPr>
          <a:xfrm rot="4337731">
            <a:off x="-1675030" y="1672095"/>
            <a:ext cx="5383462" cy="1795749"/>
            <a:chOff x="-21841" y="5046811"/>
            <a:chExt cx="5383462" cy="1795749"/>
          </a:xfrm>
        </p:grpSpPr>
        <p:pic>
          <p:nvPicPr>
            <p:cNvPr id="56" name="Picture 5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586716" y="6235765"/>
              <a:ext cx="598426" cy="606795"/>
            </a:xfrm>
            <a:prstGeom prst="rect">
              <a:avLst/>
            </a:prstGeom>
          </p:spPr>
        </p:pic>
        <p:pic>
          <p:nvPicPr>
            <p:cNvPr id="57" name="Picture 5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1187827" y="6235764"/>
              <a:ext cx="598426" cy="606795"/>
            </a:xfrm>
            <a:prstGeom prst="rect">
              <a:avLst/>
            </a:prstGeom>
          </p:spPr>
        </p:pic>
        <p:pic>
          <p:nvPicPr>
            <p:cNvPr id="58" name="Picture 5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778502" y="6235765"/>
              <a:ext cx="598426" cy="606795"/>
            </a:xfrm>
            <a:prstGeom prst="rect">
              <a:avLst/>
            </a:prstGeom>
          </p:spPr>
        </p:pic>
        <p:pic>
          <p:nvPicPr>
            <p:cNvPr id="59" name="Picture 5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82063" y="6235765"/>
              <a:ext cx="598426" cy="606795"/>
            </a:xfrm>
            <a:prstGeom prst="rect">
              <a:avLst/>
            </a:prstGeom>
          </p:spPr>
        </p:pic>
        <p:pic>
          <p:nvPicPr>
            <p:cNvPr id="60" name="Picture 5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2968778" y="6235765"/>
              <a:ext cx="598426" cy="606795"/>
            </a:xfrm>
            <a:prstGeom prst="rect">
              <a:avLst/>
            </a:prstGeom>
          </p:spPr>
        </p:pic>
        <p:pic>
          <p:nvPicPr>
            <p:cNvPr id="61" name="Picture 6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3569889" y="6235764"/>
              <a:ext cx="598426" cy="606795"/>
            </a:xfrm>
            <a:prstGeom prst="rect">
              <a:avLst/>
            </a:prstGeom>
          </p:spPr>
        </p:pic>
        <p:pic>
          <p:nvPicPr>
            <p:cNvPr id="62" name="Picture 6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4160564" y="6235765"/>
              <a:ext cx="598426" cy="606795"/>
            </a:xfrm>
            <a:prstGeom prst="rect">
              <a:avLst/>
            </a:prstGeom>
          </p:spPr>
        </p:pic>
        <p:pic>
          <p:nvPicPr>
            <p:cNvPr id="63" name="Picture 6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156" y="5637865"/>
              <a:ext cx="598426" cy="606795"/>
            </a:xfrm>
            <a:prstGeom prst="rect">
              <a:avLst/>
            </a:prstGeom>
          </p:spPr>
        </p:pic>
        <p:pic>
          <p:nvPicPr>
            <p:cNvPr id="64" name="Picture 6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1173871" y="5637865"/>
              <a:ext cx="598426" cy="606795"/>
            </a:xfrm>
            <a:prstGeom prst="rect">
              <a:avLst/>
            </a:prstGeom>
          </p:spPr>
        </p:pic>
        <p:pic>
          <p:nvPicPr>
            <p:cNvPr id="65" name="Picture 6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1774982" y="5637866"/>
              <a:ext cx="598426" cy="606795"/>
            </a:xfrm>
            <a:prstGeom prst="rect">
              <a:avLst/>
            </a:prstGeom>
          </p:spPr>
        </p:pic>
        <p:pic>
          <p:nvPicPr>
            <p:cNvPr id="66" name="Picture 6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365657" y="5637865"/>
              <a:ext cx="598426" cy="606795"/>
            </a:xfrm>
            <a:prstGeom prst="rect">
              <a:avLst/>
            </a:prstGeom>
          </p:spPr>
        </p:pic>
        <p:pic>
          <p:nvPicPr>
            <p:cNvPr id="67" name="Picture 6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69218" y="5637866"/>
              <a:ext cx="598426" cy="606795"/>
            </a:xfrm>
            <a:prstGeom prst="rect">
              <a:avLst/>
            </a:prstGeom>
          </p:spPr>
        </p:pic>
        <p:pic>
          <p:nvPicPr>
            <p:cNvPr id="68" name="Picture 6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63195" y="6230534"/>
              <a:ext cx="598426" cy="606795"/>
            </a:xfrm>
            <a:prstGeom prst="rect">
              <a:avLst/>
            </a:prstGeom>
          </p:spPr>
        </p:pic>
        <p:pic>
          <p:nvPicPr>
            <p:cNvPr id="69" name="Picture 6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21841" y="5046811"/>
              <a:ext cx="598426" cy="606795"/>
            </a:xfrm>
            <a:prstGeom prst="rect">
              <a:avLst/>
            </a:prstGeom>
          </p:spPr>
        </p:pic>
        <p:pic>
          <p:nvPicPr>
            <p:cNvPr id="70" name="Picture 6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568834" y="5046811"/>
              <a:ext cx="598426" cy="606795"/>
            </a:xfrm>
            <a:prstGeom prst="rect">
              <a:avLst/>
            </a:prstGeom>
          </p:spPr>
        </p:pic>
        <p:pic>
          <p:nvPicPr>
            <p:cNvPr id="71" name="Picture 7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394" y="5046811"/>
              <a:ext cx="598426" cy="606795"/>
            </a:xfrm>
            <a:prstGeom prst="rect">
              <a:avLst/>
            </a:prstGeom>
          </p:spPr>
        </p:pic>
        <p:pic>
          <p:nvPicPr>
            <p:cNvPr id="72" name="Picture 7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5990" y="5637918"/>
              <a:ext cx="598426" cy="606795"/>
            </a:xfrm>
            <a:prstGeom prst="rect">
              <a:avLst/>
            </a:prstGeom>
          </p:spPr>
        </p:pic>
      </p:grpSp>
      <p:grpSp>
        <p:nvGrpSpPr>
          <p:cNvPr id="73" name="Group 72"/>
          <p:cNvGrpSpPr/>
          <p:nvPr userDrawn="1"/>
        </p:nvGrpSpPr>
        <p:grpSpPr>
          <a:xfrm rot="4337731">
            <a:off x="-2142086" y="4413366"/>
            <a:ext cx="4783349" cy="1204695"/>
            <a:chOff x="-20175" y="5637865"/>
            <a:chExt cx="4783349" cy="1204695"/>
          </a:xfrm>
        </p:grpSpPr>
        <p:pic>
          <p:nvPicPr>
            <p:cNvPr id="74" name="Picture 7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586716" y="6235765"/>
              <a:ext cx="598426" cy="606795"/>
            </a:xfrm>
            <a:prstGeom prst="rect">
              <a:avLst/>
            </a:prstGeom>
          </p:spPr>
        </p:pic>
        <p:pic>
          <p:nvPicPr>
            <p:cNvPr id="75" name="Picture 7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1187827" y="6235764"/>
              <a:ext cx="598426" cy="606795"/>
            </a:xfrm>
            <a:prstGeom prst="rect">
              <a:avLst/>
            </a:prstGeom>
          </p:spPr>
        </p:pic>
        <p:pic>
          <p:nvPicPr>
            <p:cNvPr id="76" name="Picture 7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778502" y="6235765"/>
              <a:ext cx="598426" cy="606795"/>
            </a:xfrm>
            <a:prstGeom prst="rect">
              <a:avLst/>
            </a:prstGeom>
          </p:spPr>
        </p:pic>
        <p:pic>
          <p:nvPicPr>
            <p:cNvPr id="77" name="Picture 7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82063" y="6235765"/>
              <a:ext cx="598426" cy="606795"/>
            </a:xfrm>
            <a:prstGeom prst="rect">
              <a:avLst/>
            </a:prstGeom>
          </p:spPr>
        </p:pic>
        <p:pic>
          <p:nvPicPr>
            <p:cNvPr id="78" name="Picture 7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2968778" y="6235765"/>
              <a:ext cx="598426" cy="606795"/>
            </a:xfrm>
            <a:prstGeom prst="rect">
              <a:avLst/>
            </a:prstGeom>
          </p:spPr>
        </p:pic>
        <p:pic>
          <p:nvPicPr>
            <p:cNvPr id="79" name="Picture 7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3569889" y="6235764"/>
              <a:ext cx="598426" cy="606795"/>
            </a:xfrm>
            <a:prstGeom prst="rect">
              <a:avLst/>
            </a:prstGeom>
          </p:spPr>
        </p:pic>
        <p:pic>
          <p:nvPicPr>
            <p:cNvPr id="80" name="Picture 7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4160564" y="6235765"/>
              <a:ext cx="598426" cy="606795"/>
            </a:xfrm>
            <a:prstGeom prst="rect">
              <a:avLst/>
            </a:prstGeom>
          </p:spPr>
        </p:pic>
        <p:pic>
          <p:nvPicPr>
            <p:cNvPr id="81" name="Picture 8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156" y="5637865"/>
              <a:ext cx="598426" cy="606795"/>
            </a:xfrm>
            <a:prstGeom prst="rect">
              <a:avLst/>
            </a:prstGeom>
          </p:spPr>
        </p:pic>
        <p:pic>
          <p:nvPicPr>
            <p:cNvPr id="82" name="Picture 8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1173871" y="5637865"/>
              <a:ext cx="598426" cy="606795"/>
            </a:xfrm>
            <a:prstGeom prst="rect">
              <a:avLst/>
            </a:prstGeom>
          </p:spPr>
        </p:pic>
        <p:pic>
          <p:nvPicPr>
            <p:cNvPr id="83" name="Picture 8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1774982" y="5637866"/>
              <a:ext cx="598426" cy="606795"/>
            </a:xfrm>
            <a:prstGeom prst="rect">
              <a:avLst/>
            </a:prstGeom>
          </p:spPr>
        </p:pic>
        <p:pic>
          <p:nvPicPr>
            <p:cNvPr id="84" name="Picture 8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365657" y="5637865"/>
              <a:ext cx="598426" cy="606795"/>
            </a:xfrm>
            <a:prstGeom prst="rect">
              <a:avLst/>
            </a:prstGeom>
          </p:spPr>
        </p:pic>
        <p:pic>
          <p:nvPicPr>
            <p:cNvPr id="85" name="Picture 8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69218" y="5637866"/>
              <a:ext cx="598426" cy="606795"/>
            </a:xfrm>
            <a:prstGeom prst="rect">
              <a:avLst/>
            </a:prstGeom>
          </p:spPr>
        </p:pic>
        <p:pic>
          <p:nvPicPr>
            <p:cNvPr id="86" name="Picture 8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3555933" y="5637865"/>
              <a:ext cx="598426" cy="606795"/>
            </a:xfrm>
            <a:prstGeom prst="rect">
              <a:avLst/>
            </a:prstGeom>
          </p:spPr>
        </p:pic>
        <p:pic>
          <p:nvPicPr>
            <p:cNvPr id="87" name="Picture 8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5990" y="5637918"/>
              <a:ext cx="598426" cy="606795"/>
            </a:xfrm>
            <a:prstGeom prst="rect">
              <a:avLst/>
            </a:prstGeom>
          </p:spPr>
        </p:pic>
      </p:grpSp>
      <p:pic>
        <p:nvPicPr>
          <p:cNvPr id="93" name="Picture 9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5137731">
            <a:off x="864782" y="6556133"/>
            <a:ext cx="598426" cy="606795"/>
          </a:xfrm>
          <a:prstGeom prst="rect">
            <a:avLst/>
          </a:prstGeom>
        </p:spPr>
      </p:pic>
      <p:sp>
        <p:nvSpPr>
          <p:cNvPr id="4" name="Rectangle 3"/>
          <p:cNvSpPr/>
          <p:nvPr userDrawn="1"/>
        </p:nvSpPr>
        <p:spPr>
          <a:xfrm>
            <a:off x="1056271" y="-19049"/>
            <a:ext cx="11135729" cy="6877049"/>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88" name="Picture 8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4337731">
            <a:off x="-610853" y="5853992"/>
            <a:ext cx="598426" cy="606795"/>
          </a:xfrm>
          <a:prstGeom prst="rect">
            <a:avLst/>
          </a:prstGeom>
        </p:spPr>
      </p:pic>
      <p:pic>
        <p:nvPicPr>
          <p:cNvPr id="89" name="Picture 8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9737731">
            <a:off x="-432429" y="6412919"/>
            <a:ext cx="598426" cy="606795"/>
          </a:xfrm>
          <a:prstGeom prst="rect">
            <a:avLst/>
          </a:prstGeom>
        </p:spPr>
      </p:pic>
      <p:sp>
        <p:nvSpPr>
          <p:cNvPr id="90" name="Rectangle 89"/>
          <p:cNvSpPr/>
          <p:nvPr userDrawn="1"/>
        </p:nvSpPr>
        <p:spPr>
          <a:xfrm>
            <a:off x="-6488" y="0"/>
            <a:ext cx="943498" cy="6858000"/>
          </a:xfrm>
          <a:prstGeom prst="rect">
            <a:avLst/>
          </a:prstGeom>
          <a:gradFill flip="none" rotWithShape="1">
            <a:gsLst>
              <a:gs pos="0">
                <a:schemeClr val="accent1">
                  <a:shade val="30000"/>
                  <a:satMod val="115000"/>
                  <a:alpha val="40000"/>
                </a:schemeClr>
              </a:gs>
              <a:gs pos="50000">
                <a:schemeClr val="accent1">
                  <a:shade val="67500"/>
                  <a:satMod val="115000"/>
                  <a:alpha val="40000"/>
                </a:schemeClr>
              </a:gs>
              <a:gs pos="100000">
                <a:schemeClr val="accent1">
                  <a:shade val="100000"/>
                  <a:satMod val="115000"/>
                  <a:lumMod val="100000"/>
                  <a:alpha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itle 1"/>
          <p:cNvSpPr>
            <a:spLocks noGrp="1"/>
          </p:cNvSpPr>
          <p:nvPr>
            <p:ph type="ctrTitle" hasCustomPrompt="1"/>
          </p:nvPr>
        </p:nvSpPr>
        <p:spPr>
          <a:xfrm>
            <a:off x="3461476" y="1208701"/>
            <a:ext cx="6334696" cy="2004545"/>
          </a:xfrm>
        </p:spPr>
        <p:txBody>
          <a:bodyPr anchor="b">
            <a:normAutofit/>
          </a:bodyPr>
          <a:lstStyle>
            <a:lvl1pPr algn="ctr">
              <a:defRPr sz="5900" spc="-100" baseline="0">
                <a:solidFill>
                  <a:srgbClr val="FFFFFF"/>
                </a:solidFill>
                <a:latin typeface="Calibri" panose="020F0502020204030204" pitchFamily="34" charset="0"/>
                <a:cs typeface="Arial" panose="020B0604020202020204" pitchFamily="34" charset="0"/>
              </a:defRPr>
            </a:lvl1pPr>
          </a:lstStyle>
          <a:p>
            <a:r>
              <a:rPr lang="en-US"/>
              <a:t>Title</a:t>
            </a:r>
          </a:p>
        </p:txBody>
      </p:sp>
      <p:cxnSp>
        <p:nvCxnSpPr>
          <p:cNvPr id="20" name="Straight Connector 19"/>
          <p:cNvCxnSpPr/>
          <p:nvPr userDrawn="1"/>
        </p:nvCxnSpPr>
        <p:spPr>
          <a:xfrm>
            <a:off x="4126786" y="3351633"/>
            <a:ext cx="527844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hasCustomPrompt="1"/>
          </p:nvPr>
        </p:nvSpPr>
        <p:spPr>
          <a:xfrm>
            <a:off x="3461476" y="3667168"/>
            <a:ext cx="6334696" cy="914400"/>
          </a:xfrm>
        </p:spPr>
        <p:txBody>
          <a:bodyPr anchor="t">
            <a:normAutofit/>
          </a:bodyPr>
          <a:lstStyle>
            <a:lvl1pPr marL="0" indent="0" algn="ctr">
              <a:buNone/>
              <a:defRPr sz="2200" cap="none" spc="0" baseline="0">
                <a:solidFill>
                  <a:schemeClr val="bg1">
                    <a:lumMod val="85000"/>
                  </a:schemeClr>
                </a:solidFill>
                <a:latin typeface="Calibri" panose="020F0502020204030204" pitchFamily="34" charset="0"/>
                <a:cs typeface="Arial" panose="020B0604020202020204" pitchFamily="34"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subtitle</a:t>
            </a:r>
          </a:p>
        </p:txBody>
      </p:sp>
    </p:spTree>
    <p:extLst>
      <p:ext uri="{BB962C8B-B14F-4D97-AF65-F5344CB8AC3E}">
        <p14:creationId xmlns:p14="http://schemas.microsoft.com/office/powerpoint/2010/main" val="24450511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a:xfrm>
            <a:off x="1150740" y="1377245"/>
            <a:ext cx="2743200" cy="365125"/>
          </a:xfrm>
          <a:prstGeom prst="rect">
            <a:avLst/>
          </a:prstGeom>
        </p:spPr>
        <p:txBody>
          <a:bodyPr/>
          <a:lstStyle/>
          <a:p>
            <a:fld id="{5586B75A-687E-405C-8A0B-8D00578BA2C3}" type="datetimeFigureOut">
              <a:rPr lang="en-US" dirty="0"/>
              <a:pPr/>
              <a:t>10/1/2024</a:t>
            </a:fld>
            <a:endParaRPr lang="en-US"/>
          </a:p>
        </p:txBody>
      </p:sp>
      <p:sp>
        <p:nvSpPr>
          <p:cNvPr id="7" name="Footer Placeholder 6"/>
          <p:cNvSpPr>
            <a:spLocks noGrp="1"/>
          </p:cNvSpPr>
          <p:nvPr>
            <p:ph type="ftr" sz="quarter" idx="11"/>
          </p:nvPr>
        </p:nvSpPr>
        <p:spPr>
          <a:xfrm>
            <a:off x="3897843" y="1796201"/>
            <a:ext cx="5911517" cy="365125"/>
          </a:xfrm>
          <a:prstGeom prst="rect">
            <a:avLst/>
          </a:prstGeom>
        </p:spPr>
        <p:txBody>
          <a:bodyPr/>
          <a:lstStyle/>
          <a:p>
            <a:endParaRPr lang="en-US"/>
          </a:p>
        </p:txBody>
      </p:sp>
      <p:sp>
        <p:nvSpPr>
          <p:cNvPr id="8" name="Slide Number Placeholder 7"/>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150740" y="1377245"/>
            <a:ext cx="2743200" cy="365125"/>
          </a:xfrm>
          <a:prstGeom prst="rect">
            <a:avLst/>
          </a:prstGeom>
        </p:spPr>
        <p:txBody>
          <a:bodyPr/>
          <a:lstStyle/>
          <a:p>
            <a:fld id="{5586B75A-687E-405C-8A0B-8D00578BA2C3}" type="datetimeFigureOut">
              <a:rPr lang="en-US" dirty="0"/>
              <a:pPr/>
              <a:t>10/1/2024</a:t>
            </a:fld>
            <a:endParaRPr lang="en-US"/>
          </a:p>
        </p:txBody>
      </p:sp>
      <p:sp>
        <p:nvSpPr>
          <p:cNvPr id="6" name="Footer Placeholder 5"/>
          <p:cNvSpPr>
            <a:spLocks noGrp="1"/>
          </p:cNvSpPr>
          <p:nvPr>
            <p:ph type="ftr" sz="quarter" idx="11"/>
          </p:nvPr>
        </p:nvSpPr>
        <p:spPr>
          <a:xfrm>
            <a:off x="3897843" y="1796201"/>
            <a:ext cx="5911517"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1150740" y="1377245"/>
            <a:ext cx="2743200" cy="365125"/>
          </a:xfrm>
          <a:prstGeom prst="rect">
            <a:avLst/>
          </a:prstGeom>
        </p:spPr>
        <p:txBody>
          <a:bodyPr/>
          <a:lstStyle/>
          <a:p>
            <a:fld id="{5586B75A-687E-405C-8A0B-8D00578BA2C3}" type="datetimeFigureOut">
              <a:rPr lang="en-US" dirty="0"/>
              <a:pPr/>
              <a:t>10/1/2024</a:t>
            </a:fld>
            <a:endParaRPr lang="en-US"/>
          </a:p>
        </p:txBody>
      </p:sp>
      <p:sp>
        <p:nvSpPr>
          <p:cNvPr id="9" name="Footer Placeholder 8"/>
          <p:cNvSpPr>
            <a:spLocks noGrp="1"/>
          </p:cNvSpPr>
          <p:nvPr>
            <p:ph type="ftr" sz="quarter" idx="11"/>
          </p:nvPr>
        </p:nvSpPr>
        <p:spPr>
          <a:xfrm>
            <a:off x="3897843" y="1796201"/>
            <a:ext cx="5911517" cy="365125"/>
          </a:xfrm>
          <a:prstGeom prst="rect">
            <a:avLst/>
          </a:prstGeom>
        </p:spPr>
        <p:txBody>
          <a:bodyPr/>
          <a:lstStyle/>
          <a:p>
            <a:endParaRPr lang="en-US"/>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1150740" y="1377245"/>
            <a:ext cx="2743200" cy="365125"/>
          </a:xfrm>
          <a:prstGeom prst="rect">
            <a:avLst/>
          </a:prstGeom>
        </p:spPr>
        <p:txBody>
          <a:bodyPr/>
          <a:lstStyle/>
          <a:p>
            <a:fld id="{5586B75A-687E-405C-8A0B-8D00578BA2C3}" type="datetimeFigureOut">
              <a:rPr lang="en-US" dirty="0"/>
              <a:pPr/>
              <a:t>10/1/2024</a:t>
            </a:fld>
            <a:endParaRPr lang="en-US"/>
          </a:p>
        </p:txBody>
      </p:sp>
      <p:sp>
        <p:nvSpPr>
          <p:cNvPr id="9" name="Footer Placeholder 8"/>
          <p:cNvSpPr>
            <a:spLocks noGrp="1"/>
          </p:cNvSpPr>
          <p:nvPr>
            <p:ph type="ftr" sz="quarter" idx="11"/>
          </p:nvPr>
        </p:nvSpPr>
        <p:spPr>
          <a:xfrm>
            <a:off x="3499101" y="6356350"/>
            <a:ext cx="5911517" cy="365125"/>
          </a:xfrm>
          <a:prstGeom prst="rect">
            <a:avLst/>
          </a:prstGeom>
        </p:spPr>
        <p:txBody>
          <a:bodyPr/>
          <a:lstStyle/>
          <a:p>
            <a:endParaRPr lang="en-US"/>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150740" y="1377245"/>
            <a:ext cx="2743200" cy="365125"/>
          </a:xfrm>
          <a:prstGeom prst="rect">
            <a:avLst/>
          </a:prstGeom>
        </p:spPr>
        <p:txBody>
          <a:bodyPr/>
          <a:lstStyle/>
          <a:p>
            <a:fld id="{5586B75A-687E-405C-8A0B-8D00578BA2C3}" type="datetimeFigureOut">
              <a:rPr lang="en-US" dirty="0"/>
              <a:pPr/>
              <a:t>10/1/2024</a:t>
            </a:fld>
            <a:endParaRPr lang="en-US"/>
          </a:p>
        </p:txBody>
      </p:sp>
      <p:sp>
        <p:nvSpPr>
          <p:cNvPr id="8" name="Footer Placeholder 7"/>
          <p:cNvSpPr>
            <a:spLocks noGrp="1"/>
          </p:cNvSpPr>
          <p:nvPr>
            <p:ph type="ftr" sz="quarter" idx="11"/>
          </p:nvPr>
        </p:nvSpPr>
        <p:spPr>
          <a:xfrm>
            <a:off x="3897843" y="1796201"/>
            <a:ext cx="5911517"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150740" y="1377245"/>
            <a:ext cx="2743200" cy="365125"/>
          </a:xfrm>
          <a:prstGeom prst="rect">
            <a:avLst/>
          </a:prstGeom>
        </p:spPr>
        <p:txBody>
          <a:bodyPr/>
          <a:lstStyle/>
          <a:p>
            <a:fld id="{5586B75A-687E-405C-8A0B-8D00578BA2C3}" type="datetimeFigureOut">
              <a:rPr lang="en-US" dirty="0"/>
              <a:pPr/>
              <a:t>10/1/2024</a:t>
            </a:fld>
            <a:endParaRPr lang="en-US"/>
          </a:p>
        </p:txBody>
      </p:sp>
      <p:sp>
        <p:nvSpPr>
          <p:cNvPr id="8" name="Footer Placeholder 7"/>
          <p:cNvSpPr>
            <a:spLocks noGrp="1"/>
          </p:cNvSpPr>
          <p:nvPr>
            <p:ph type="ftr" sz="quarter" idx="11"/>
          </p:nvPr>
        </p:nvSpPr>
        <p:spPr>
          <a:xfrm>
            <a:off x="3897843" y="1796201"/>
            <a:ext cx="5911517"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4" name="Rectangle 53"/>
          <p:cNvSpPr/>
          <p:nvPr userDrawn="1"/>
        </p:nvSpPr>
        <p:spPr>
          <a:xfrm>
            <a:off x="-6487" y="-4762"/>
            <a:ext cx="943498" cy="6858000"/>
          </a:xfrm>
          <a:prstGeom prst="rect">
            <a:avLst/>
          </a:prstGeom>
          <a:gradFill flip="none" rotWithShape="1">
            <a:gsLst>
              <a:gs pos="0">
                <a:schemeClr val="tx2"/>
              </a:gs>
              <a:gs pos="50000">
                <a:schemeClr val="accent1">
                  <a:shade val="67500"/>
                  <a:satMod val="115000"/>
                </a:schemeClr>
              </a:gs>
              <a:gs pos="100000">
                <a:schemeClr val="accent1">
                  <a:shade val="100000"/>
                  <a:satMod val="115000"/>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userDrawn="1"/>
        </p:nvGrpSpPr>
        <p:grpSpPr>
          <a:xfrm rot="4337731">
            <a:off x="-1675030" y="1672095"/>
            <a:ext cx="5383462" cy="1795749"/>
            <a:chOff x="-21841" y="5046811"/>
            <a:chExt cx="5383462" cy="1795749"/>
          </a:xfrm>
        </p:grpSpPr>
        <p:pic>
          <p:nvPicPr>
            <p:cNvPr id="56" name="Picture 5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86716" y="6235765"/>
              <a:ext cx="598426" cy="606795"/>
            </a:xfrm>
            <a:prstGeom prst="rect">
              <a:avLst/>
            </a:prstGeom>
          </p:spPr>
        </p:pic>
        <p:pic>
          <p:nvPicPr>
            <p:cNvPr id="57" name="Picture 5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187827" y="6235764"/>
              <a:ext cx="598426" cy="606795"/>
            </a:xfrm>
            <a:prstGeom prst="rect">
              <a:avLst/>
            </a:prstGeom>
          </p:spPr>
        </p:pic>
        <p:pic>
          <p:nvPicPr>
            <p:cNvPr id="58" name="Picture 5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778502" y="6235765"/>
              <a:ext cx="598426" cy="606795"/>
            </a:xfrm>
            <a:prstGeom prst="rect">
              <a:avLst/>
            </a:prstGeom>
          </p:spPr>
        </p:pic>
        <p:pic>
          <p:nvPicPr>
            <p:cNvPr id="59" name="Picture 5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2063" y="6235765"/>
              <a:ext cx="598426" cy="606795"/>
            </a:xfrm>
            <a:prstGeom prst="rect">
              <a:avLst/>
            </a:prstGeom>
          </p:spPr>
        </p:pic>
        <p:pic>
          <p:nvPicPr>
            <p:cNvPr id="60" name="Picture 5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968778" y="6235765"/>
              <a:ext cx="598426" cy="606795"/>
            </a:xfrm>
            <a:prstGeom prst="rect">
              <a:avLst/>
            </a:prstGeom>
          </p:spPr>
        </p:pic>
        <p:pic>
          <p:nvPicPr>
            <p:cNvPr id="61" name="Picture 6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3569889" y="6235764"/>
              <a:ext cx="598426" cy="606795"/>
            </a:xfrm>
            <a:prstGeom prst="rect">
              <a:avLst/>
            </a:prstGeom>
          </p:spPr>
        </p:pic>
        <p:pic>
          <p:nvPicPr>
            <p:cNvPr id="62" name="Picture 6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160564" y="6235765"/>
              <a:ext cx="598426" cy="606795"/>
            </a:xfrm>
            <a:prstGeom prst="rect">
              <a:avLst/>
            </a:prstGeom>
          </p:spPr>
        </p:pic>
        <p:pic>
          <p:nvPicPr>
            <p:cNvPr id="63" name="Picture 6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156" y="5637865"/>
              <a:ext cx="598426" cy="606795"/>
            </a:xfrm>
            <a:prstGeom prst="rect">
              <a:avLst/>
            </a:prstGeom>
          </p:spPr>
        </p:pic>
        <p:pic>
          <p:nvPicPr>
            <p:cNvPr id="64" name="Picture 6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173871" y="5637865"/>
              <a:ext cx="598426" cy="606795"/>
            </a:xfrm>
            <a:prstGeom prst="rect">
              <a:avLst/>
            </a:prstGeom>
          </p:spPr>
        </p:pic>
        <p:pic>
          <p:nvPicPr>
            <p:cNvPr id="65" name="Picture 6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774982" y="5637866"/>
              <a:ext cx="598426" cy="606795"/>
            </a:xfrm>
            <a:prstGeom prst="rect">
              <a:avLst/>
            </a:prstGeom>
          </p:spPr>
        </p:pic>
        <p:pic>
          <p:nvPicPr>
            <p:cNvPr id="66" name="Picture 6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365657" y="5637865"/>
              <a:ext cx="598426" cy="606795"/>
            </a:xfrm>
            <a:prstGeom prst="rect">
              <a:avLst/>
            </a:prstGeom>
          </p:spPr>
        </p:pic>
        <p:pic>
          <p:nvPicPr>
            <p:cNvPr id="67" name="Picture 6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69218" y="5637866"/>
              <a:ext cx="598426" cy="606795"/>
            </a:xfrm>
            <a:prstGeom prst="rect">
              <a:avLst/>
            </a:prstGeom>
          </p:spPr>
        </p:pic>
        <p:pic>
          <p:nvPicPr>
            <p:cNvPr id="68" name="Picture 6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3195" y="6230534"/>
              <a:ext cx="598426" cy="606795"/>
            </a:xfrm>
            <a:prstGeom prst="rect">
              <a:avLst/>
            </a:prstGeom>
          </p:spPr>
        </p:pic>
        <p:pic>
          <p:nvPicPr>
            <p:cNvPr id="69" name="Picture 6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21841" y="5046811"/>
              <a:ext cx="598426" cy="606795"/>
            </a:xfrm>
            <a:prstGeom prst="rect">
              <a:avLst/>
            </a:prstGeom>
          </p:spPr>
        </p:pic>
        <p:pic>
          <p:nvPicPr>
            <p:cNvPr id="70" name="Picture 6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568834" y="5046811"/>
              <a:ext cx="598426" cy="606795"/>
            </a:xfrm>
            <a:prstGeom prst="rect">
              <a:avLst/>
            </a:prstGeom>
          </p:spPr>
        </p:pic>
        <p:pic>
          <p:nvPicPr>
            <p:cNvPr id="71" name="Picture 7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394" y="5046811"/>
              <a:ext cx="598426" cy="606795"/>
            </a:xfrm>
            <a:prstGeom prst="rect">
              <a:avLst/>
            </a:prstGeom>
          </p:spPr>
        </p:pic>
        <p:pic>
          <p:nvPicPr>
            <p:cNvPr id="72" name="Picture 7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5990" y="5637918"/>
              <a:ext cx="598426" cy="606795"/>
            </a:xfrm>
            <a:prstGeom prst="rect">
              <a:avLst/>
            </a:prstGeom>
          </p:spPr>
        </p:pic>
      </p:grpSp>
      <p:grpSp>
        <p:nvGrpSpPr>
          <p:cNvPr id="73" name="Group 72"/>
          <p:cNvGrpSpPr/>
          <p:nvPr userDrawn="1"/>
        </p:nvGrpSpPr>
        <p:grpSpPr>
          <a:xfrm rot="4337731">
            <a:off x="-2142086" y="4413366"/>
            <a:ext cx="4783349" cy="1204695"/>
            <a:chOff x="-20175" y="5637865"/>
            <a:chExt cx="4783349" cy="1204695"/>
          </a:xfrm>
        </p:grpSpPr>
        <p:pic>
          <p:nvPicPr>
            <p:cNvPr id="74" name="Picture 7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86716" y="6235765"/>
              <a:ext cx="598426" cy="606795"/>
            </a:xfrm>
            <a:prstGeom prst="rect">
              <a:avLst/>
            </a:prstGeom>
          </p:spPr>
        </p:pic>
        <p:pic>
          <p:nvPicPr>
            <p:cNvPr id="75" name="Picture 7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187827" y="6235764"/>
              <a:ext cx="598426" cy="606795"/>
            </a:xfrm>
            <a:prstGeom prst="rect">
              <a:avLst/>
            </a:prstGeom>
          </p:spPr>
        </p:pic>
        <p:pic>
          <p:nvPicPr>
            <p:cNvPr id="76" name="Picture 7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778502" y="6235765"/>
              <a:ext cx="598426" cy="606795"/>
            </a:xfrm>
            <a:prstGeom prst="rect">
              <a:avLst/>
            </a:prstGeom>
          </p:spPr>
        </p:pic>
        <p:pic>
          <p:nvPicPr>
            <p:cNvPr id="77" name="Picture 7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2063" y="6235765"/>
              <a:ext cx="598426" cy="606795"/>
            </a:xfrm>
            <a:prstGeom prst="rect">
              <a:avLst/>
            </a:prstGeom>
          </p:spPr>
        </p:pic>
        <p:pic>
          <p:nvPicPr>
            <p:cNvPr id="78" name="Picture 7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968778" y="6235765"/>
              <a:ext cx="598426" cy="606795"/>
            </a:xfrm>
            <a:prstGeom prst="rect">
              <a:avLst/>
            </a:prstGeom>
          </p:spPr>
        </p:pic>
        <p:pic>
          <p:nvPicPr>
            <p:cNvPr id="79" name="Picture 7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3569889" y="6235764"/>
              <a:ext cx="598426" cy="606795"/>
            </a:xfrm>
            <a:prstGeom prst="rect">
              <a:avLst/>
            </a:prstGeom>
          </p:spPr>
        </p:pic>
        <p:pic>
          <p:nvPicPr>
            <p:cNvPr id="80" name="Picture 7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160564" y="6235765"/>
              <a:ext cx="598426" cy="606795"/>
            </a:xfrm>
            <a:prstGeom prst="rect">
              <a:avLst/>
            </a:prstGeom>
          </p:spPr>
        </p:pic>
        <p:pic>
          <p:nvPicPr>
            <p:cNvPr id="81" name="Picture 8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156" y="5637865"/>
              <a:ext cx="598426" cy="606795"/>
            </a:xfrm>
            <a:prstGeom prst="rect">
              <a:avLst/>
            </a:prstGeom>
          </p:spPr>
        </p:pic>
        <p:pic>
          <p:nvPicPr>
            <p:cNvPr id="82" name="Picture 8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173871" y="5637865"/>
              <a:ext cx="598426" cy="606795"/>
            </a:xfrm>
            <a:prstGeom prst="rect">
              <a:avLst/>
            </a:prstGeom>
          </p:spPr>
        </p:pic>
        <p:pic>
          <p:nvPicPr>
            <p:cNvPr id="83" name="Picture 8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774982" y="5637866"/>
              <a:ext cx="598426" cy="606795"/>
            </a:xfrm>
            <a:prstGeom prst="rect">
              <a:avLst/>
            </a:prstGeom>
          </p:spPr>
        </p:pic>
        <p:pic>
          <p:nvPicPr>
            <p:cNvPr id="84" name="Picture 8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365657" y="5637865"/>
              <a:ext cx="598426" cy="606795"/>
            </a:xfrm>
            <a:prstGeom prst="rect">
              <a:avLst/>
            </a:prstGeom>
          </p:spPr>
        </p:pic>
        <p:pic>
          <p:nvPicPr>
            <p:cNvPr id="85" name="Picture 8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69218" y="5637866"/>
              <a:ext cx="598426" cy="606795"/>
            </a:xfrm>
            <a:prstGeom prst="rect">
              <a:avLst/>
            </a:prstGeom>
          </p:spPr>
        </p:pic>
        <p:pic>
          <p:nvPicPr>
            <p:cNvPr id="86" name="Picture 8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555933" y="5637865"/>
              <a:ext cx="598426" cy="606795"/>
            </a:xfrm>
            <a:prstGeom prst="rect">
              <a:avLst/>
            </a:prstGeom>
          </p:spPr>
        </p:pic>
        <p:pic>
          <p:nvPicPr>
            <p:cNvPr id="87" name="Picture 8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5990" y="5637918"/>
              <a:ext cx="598426" cy="606795"/>
            </a:xfrm>
            <a:prstGeom prst="rect">
              <a:avLst/>
            </a:prstGeom>
          </p:spPr>
        </p:pic>
      </p:grpSp>
      <p:pic>
        <p:nvPicPr>
          <p:cNvPr id="93" name="Picture 9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5137731">
            <a:off x="864782" y="6556133"/>
            <a:ext cx="598426" cy="606795"/>
          </a:xfrm>
          <a:prstGeom prst="rect">
            <a:avLst/>
          </a:prstGeom>
        </p:spPr>
      </p:pic>
      <p:sp>
        <p:nvSpPr>
          <p:cNvPr id="51" name="Rectangle 50">
            <a:extLst>
              <a:ext uri="{FF2B5EF4-FFF2-40B4-BE49-F238E27FC236}">
                <a16:creationId xmlns:a16="http://schemas.microsoft.com/office/drawing/2014/main" id="{1CFEE4CD-89A5-4062-B4B6-C3B9A6B8945B}"/>
              </a:ext>
            </a:extLst>
          </p:cNvPr>
          <p:cNvSpPr/>
          <p:nvPr userDrawn="1"/>
        </p:nvSpPr>
        <p:spPr>
          <a:xfrm>
            <a:off x="1056271" y="-19049"/>
            <a:ext cx="11135729" cy="6877049"/>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8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4337731">
            <a:off x="-610853" y="5853992"/>
            <a:ext cx="598426" cy="606795"/>
          </a:xfrm>
          <a:prstGeom prst="rect">
            <a:avLst/>
          </a:prstGeom>
        </p:spPr>
      </p:pic>
      <p:pic>
        <p:nvPicPr>
          <p:cNvPr id="89" name="Picture 8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9737731">
            <a:off x="-432429" y="6412919"/>
            <a:ext cx="598426" cy="606795"/>
          </a:xfrm>
          <a:prstGeom prst="rect">
            <a:avLst/>
          </a:prstGeom>
        </p:spPr>
      </p:pic>
      <p:sp>
        <p:nvSpPr>
          <p:cNvPr id="90" name="Rectangle 89"/>
          <p:cNvSpPr/>
          <p:nvPr userDrawn="1"/>
        </p:nvSpPr>
        <p:spPr>
          <a:xfrm>
            <a:off x="-6515" y="0"/>
            <a:ext cx="943498" cy="6865938"/>
          </a:xfrm>
          <a:prstGeom prst="rect">
            <a:avLst/>
          </a:prstGeom>
          <a:gradFill flip="none" rotWithShape="1">
            <a:gsLst>
              <a:gs pos="0">
                <a:schemeClr val="tx2"/>
              </a:gs>
              <a:gs pos="92000">
                <a:schemeClr val="accent1">
                  <a:shade val="67500"/>
                  <a:satMod val="115000"/>
                  <a:alpha val="40000"/>
                </a:schemeClr>
              </a:gs>
              <a:gs pos="100000">
                <a:schemeClr val="accent1">
                  <a:shade val="100000"/>
                  <a:satMod val="115000"/>
                  <a:lumMod val="100000"/>
                  <a:alpha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7679" y="5743782"/>
            <a:ext cx="2527287" cy="651362"/>
          </a:xfrm>
          <a:prstGeom prst="rect">
            <a:avLst/>
          </a:prstGeom>
        </p:spPr>
      </p:pic>
      <p:grpSp>
        <p:nvGrpSpPr>
          <p:cNvPr id="11" name="Group 10"/>
          <p:cNvGrpSpPr/>
          <p:nvPr userDrawn="1"/>
        </p:nvGrpSpPr>
        <p:grpSpPr>
          <a:xfrm>
            <a:off x="1843099" y="5375222"/>
            <a:ext cx="6194590" cy="1248965"/>
            <a:chOff x="5115149" y="4568491"/>
            <a:chExt cx="6194590" cy="1248965"/>
          </a:xfrm>
        </p:grpSpPr>
        <p:grpSp>
          <p:nvGrpSpPr>
            <p:cNvPr id="12" name="Group 11"/>
            <p:cNvGrpSpPr/>
            <p:nvPr userDrawn="1"/>
          </p:nvGrpSpPr>
          <p:grpSpPr>
            <a:xfrm>
              <a:off x="5115149" y="4568491"/>
              <a:ext cx="2809894" cy="1248965"/>
              <a:chOff x="527620" y="1964356"/>
              <a:chExt cx="2162864" cy="961368"/>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20" y="2180849"/>
                <a:ext cx="1022214" cy="53835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9116" y="1964356"/>
                <a:ext cx="961368" cy="961368"/>
              </a:xfrm>
              <a:prstGeom prst="rect">
                <a:avLst/>
              </a:prstGeom>
            </p:spPr>
          </p:pic>
        </p:grpSp>
        <p:sp>
          <p:nvSpPr>
            <p:cNvPr id="13" name="TextBox 12"/>
            <p:cNvSpPr txBox="1"/>
            <p:nvPr userDrawn="1"/>
          </p:nvSpPr>
          <p:spPr>
            <a:xfrm>
              <a:off x="8157958" y="4849749"/>
              <a:ext cx="3151781" cy="738664"/>
            </a:xfrm>
            <a:prstGeom prst="rect">
              <a:avLst/>
            </a:prstGeom>
            <a:noFill/>
          </p:spPr>
          <p:txBody>
            <a:bodyPr wrap="square" rtlCol="0">
              <a:spAutoFit/>
            </a:bodyPr>
            <a:lstStyle/>
            <a:p>
              <a:r>
                <a:rPr lang="en-US" sz="1400">
                  <a:solidFill>
                    <a:schemeClr val="bg1"/>
                  </a:solidFill>
                  <a:latin typeface="Calibri" panose="020F0502020204030204" pitchFamily="34" charset="0"/>
                  <a:cs typeface="Calibri" panose="020F0502020204030204" pitchFamily="34" charset="0"/>
                </a:rPr>
                <a:t>CLS is a program of the U.S.</a:t>
              </a:r>
              <a:r>
                <a:rPr lang="en-US" sz="1400" baseline="0">
                  <a:solidFill>
                    <a:schemeClr val="bg1"/>
                  </a:solidFill>
                  <a:latin typeface="Calibri" panose="020F0502020204030204" pitchFamily="34" charset="0"/>
                  <a:cs typeface="Calibri" panose="020F0502020204030204" pitchFamily="34" charset="0"/>
                </a:rPr>
                <a:t> Department of State, with funding provided by the U.S. Government.</a:t>
              </a:r>
              <a:endParaRPr lang="en-US" sz="1400">
                <a:solidFill>
                  <a:schemeClr val="bg1"/>
                </a:solidFill>
                <a:latin typeface="Calibri" panose="020F0502020204030204" pitchFamily="34" charset="0"/>
                <a:cs typeface="Calibri" panose="020F0502020204030204" pitchFamily="34" charset="0"/>
              </a:endParaRPr>
            </a:p>
          </p:txBody>
        </p:sp>
      </p:grpSp>
      <p:pic>
        <p:nvPicPr>
          <p:cNvPr id="6" name="Picture 5" descr="A picture containing drawing&#10;&#10;Description automatically generated">
            <a:extLst>
              <a:ext uri="{FF2B5EF4-FFF2-40B4-BE49-F238E27FC236}">
                <a16:creationId xmlns:a16="http://schemas.microsoft.com/office/drawing/2014/main" id="{B4972EFA-2EFE-461A-A738-93AF285A4A1A}"/>
              </a:ext>
            </a:extLst>
          </p:cNvPr>
          <p:cNvPicPr>
            <a:picLocks noChangeAspect="1"/>
          </p:cNvPicPr>
          <p:nvPr userDrawn="1"/>
        </p:nvPicPr>
        <p:blipFill>
          <a:blip r:embed="rId6"/>
          <a:stretch>
            <a:fillRect/>
          </a:stretch>
        </p:blipFill>
        <p:spPr>
          <a:xfrm>
            <a:off x="3069000" y="1234599"/>
            <a:ext cx="7263483" cy="3373889"/>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54" name="Rectangle 53"/>
          <p:cNvSpPr/>
          <p:nvPr userDrawn="1"/>
        </p:nvSpPr>
        <p:spPr>
          <a:xfrm>
            <a:off x="-6487" y="-4762"/>
            <a:ext cx="943498" cy="6858000"/>
          </a:xfrm>
          <a:prstGeom prst="rect">
            <a:avLst/>
          </a:prstGeom>
          <a:gradFill flip="none" rotWithShape="1">
            <a:gsLst>
              <a:gs pos="0">
                <a:schemeClr val="tx2"/>
              </a:gs>
              <a:gs pos="50000">
                <a:schemeClr val="accent1">
                  <a:shade val="67500"/>
                  <a:satMod val="115000"/>
                </a:schemeClr>
              </a:gs>
              <a:gs pos="100000">
                <a:schemeClr val="accent1">
                  <a:shade val="100000"/>
                  <a:satMod val="115000"/>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userDrawn="1"/>
        </p:nvGrpSpPr>
        <p:grpSpPr>
          <a:xfrm rot="4337731">
            <a:off x="-1675030" y="1672095"/>
            <a:ext cx="5383462" cy="1795749"/>
            <a:chOff x="-21841" y="5046811"/>
            <a:chExt cx="5383462" cy="1795749"/>
          </a:xfrm>
        </p:grpSpPr>
        <p:pic>
          <p:nvPicPr>
            <p:cNvPr id="56" name="Picture 5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86716" y="6235765"/>
              <a:ext cx="598426" cy="606795"/>
            </a:xfrm>
            <a:prstGeom prst="rect">
              <a:avLst/>
            </a:prstGeom>
          </p:spPr>
        </p:pic>
        <p:pic>
          <p:nvPicPr>
            <p:cNvPr id="57" name="Picture 5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187827" y="6235764"/>
              <a:ext cx="598426" cy="606795"/>
            </a:xfrm>
            <a:prstGeom prst="rect">
              <a:avLst/>
            </a:prstGeom>
          </p:spPr>
        </p:pic>
        <p:pic>
          <p:nvPicPr>
            <p:cNvPr id="58" name="Picture 5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778502" y="6235765"/>
              <a:ext cx="598426" cy="606795"/>
            </a:xfrm>
            <a:prstGeom prst="rect">
              <a:avLst/>
            </a:prstGeom>
          </p:spPr>
        </p:pic>
        <p:pic>
          <p:nvPicPr>
            <p:cNvPr id="59" name="Picture 5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2063" y="6235765"/>
              <a:ext cx="598426" cy="606795"/>
            </a:xfrm>
            <a:prstGeom prst="rect">
              <a:avLst/>
            </a:prstGeom>
          </p:spPr>
        </p:pic>
        <p:pic>
          <p:nvPicPr>
            <p:cNvPr id="60" name="Picture 5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968778" y="6235765"/>
              <a:ext cx="598426" cy="606795"/>
            </a:xfrm>
            <a:prstGeom prst="rect">
              <a:avLst/>
            </a:prstGeom>
          </p:spPr>
        </p:pic>
        <p:pic>
          <p:nvPicPr>
            <p:cNvPr id="61" name="Picture 6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3569889" y="6235764"/>
              <a:ext cx="598426" cy="606795"/>
            </a:xfrm>
            <a:prstGeom prst="rect">
              <a:avLst/>
            </a:prstGeom>
          </p:spPr>
        </p:pic>
        <p:pic>
          <p:nvPicPr>
            <p:cNvPr id="62" name="Picture 6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160564" y="6235765"/>
              <a:ext cx="598426" cy="606795"/>
            </a:xfrm>
            <a:prstGeom prst="rect">
              <a:avLst/>
            </a:prstGeom>
          </p:spPr>
        </p:pic>
        <p:pic>
          <p:nvPicPr>
            <p:cNvPr id="63" name="Picture 6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156" y="5637865"/>
              <a:ext cx="598426" cy="606795"/>
            </a:xfrm>
            <a:prstGeom prst="rect">
              <a:avLst/>
            </a:prstGeom>
          </p:spPr>
        </p:pic>
        <p:pic>
          <p:nvPicPr>
            <p:cNvPr id="64" name="Picture 6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173871" y="5637865"/>
              <a:ext cx="598426" cy="606795"/>
            </a:xfrm>
            <a:prstGeom prst="rect">
              <a:avLst/>
            </a:prstGeom>
          </p:spPr>
        </p:pic>
        <p:pic>
          <p:nvPicPr>
            <p:cNvPr id="65" name="Picture 6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774982" y="5637866"/>
              <a:ext cx="598426" cy="606795"/>
            </a:xfrm>
            <a:prstGeom prst="rect">
              <a:avLst/>
            </a:prstGeom>
          </p:spPr>
        </p:pic>
        <p:pic>
          <p:nvPicPr>
            <p:cNvPr id="66" name="Picture 6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365657" y="5637865"/>
              <a:ext cx="598426" cy="606795"/>
            </a:xfrm>
            <a:prstGeom prst="rect">
              <a:avLst/>
            </a:prstGeom>
          </p:spPr>
        </p:pic>
        <p:pic>
          <p:nvPicPr>
            <p:cNvPr id="67" name="Picture 6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69218" y="5637866"/>
              <a:ext cx="598426" cy="606795"/>
            </a:xfrm>
            <a:prstGeom prst="rect">
              <a:avLst/>
            </a:prstGeom>
          </p:spPr>
        </p:pic>
        <p:pic>
          <p:nvPicPr>
            <p:cNvPr id="68" name="Picture 6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3195" y="6230534"/>
              <a:ext cx="598426" cy="606795"/>
            </a:xfrm>
            <a:prstGeom prst="rect">
              <a:avLst/>
            </a:prstGeom>
          </p:spPr>
        </p:pic>
        <p:pic>
          <p:nvPicPr>
            <p:cNvPr id="69" name="Picture 6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21841" y="5046811"/>
              <a:ext cx="598426" cy="606795"/>
            </a:xfrm>
            <a:prstGeom prst="rect">
              <a:avLst/>
            </a:prstGeom>
          </p:spPr>
        </p:pic>
        <p:pic>
          <p:nvPicPr>
            <p:cNvPr id="70" name="Picture 6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568834" y="5046811"/>
              <a:ext cx="598426" cy="606795"/>
            </a:xfrm>
            <a:prstGeom prst="rect">
              <a:avLst/>
            </a:prstGeom>
          </p:spPr>
        </p:pic>
        <p:pic>
          <p:nvPicPr>
            <p:cNvPr id="71" name="Picture 7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394" y="5046811"/>
              <a:ext cx="598426" cy="606795"/>
            </a:xfrm>
            <a:prstGeom prst="rect">
              <a:avLst/>
            </a:prstGeom>
          </p:spPr>
        </p:pic>
        <p:pic>
          <p:nvPicPr>
            <p:cNvPr id="72" name="Picture 7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5990" y="5637918"/>
              <a:ext cx="598426" cy="606795"/>
            </a:xfrm>
            <a:prstGeom prst="rect">
              <a:avLst/>
            </a:prstGeom>
          </p:spPr>
        </p:pic>
      </p:grpSp>
      <p:grpSp>
        <p:nvGrpSpPr>
          <p:cNvPr id="73" name="Group 72"/>
          <p:cNvGrpSpPr/>
          <p:nvPr userDrawn="1"/>
        </p:nvGrpSpPr>
        <p:grpSpPr>
          <a:xfrm rot="4337731">
            <a:off x="-2142086" y="4413366"/>
            <a:ext cx="4783349" cy="1204695"/>
            <a:chOff x="-20175" y="5637865"/>
            <a:chExt cx="4783349" cy="1204695"/>
          </a:xfrm>
        </p:grpSpPr>
        <p:pic>
          <p:nvPicPr>
            <p:cNvPr id="74" name="Picture 7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86716" y="6235765"/>
              <a:ext cx="598426" cy="606795"/>
            </a:xfrm>
            <a:prstGeom prst="rect">
              <a:avLst/>
            </a:prstGeom>
          </p:spPr>
        </p:pic>
        <p:pic>
          <p:nvPicPr>
            <p:cNvPr id="75" name="Picture 7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187827" y="6235764"/>
              <a:ext cx="598426" cy="606795"/>
            </a:xfrm>
            <a:prstGeom prst="rect">
              <a:avLst/>
            </a:prstGeom>
          </p:spPr>
        </p:pic>
        <p:pic>
          <p:nvPicPr>
            <p:cNvPr id="76" name="Picture 7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778502" y="6235765"/>
              <a:ext cx="598426" cy="606795"/>
            </a:xfrm>
            <a:prstGeom prst="rect">
              <a:avLst/>
            </a:prstGeom>
          </p:spPr>
        </p:pic>
        <p:pic>
          <p:nvPicPr>
            <p:cNvPr id="77" name="Picture 7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2063" y="6235765"/>
              <a:ext cx="598426" cy="606795"/>
            </a:xfrm>
            <a:prstGeom prst="rect">
              <a:avLst/>
            </a:prstGeom>
          </p:spPr>
        </p:pic>
        <p:pic>
          <p:nvPicPr>
            <p:cNvPr id="78" name="Picture 7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968778" y="6235765"/>
              <a:ext cx="598426" cy="606795"/>
            </a:xfrm>
            <a:prstGeom prst="rect">
              <a:avLst/>
            </a:prstGeom>
          </p:spPr>
        </p:pic>
        <p:pic>
          <p:nvPicPr>
            <p:cNvPr id="79" name="Picture 7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3569889" y="6235764"/>
              <a:ext cx="598426" cy="606795"/>
            </a:xfrm>
            <a:prstGeom prst="rect">
              <a:avLst/>
            </a:prstGeom>
          </p:spPr>
        </p:pic>
        <p:pic>
          <p:nvPicPr>
            <p:cNvPr id="80" name="Picture 7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160564" y="6235765"/>
              <a:ext cx="598426" cy="606795"/>
            </a:xfrm>
            <a:prstGeom prst="rect">
              <a:avLst/>
            </a:prstGeom>
          </p:spPr>
        </p:pic>
        <p:pic>
          <p:nvPicPr>
            <p:cNvPr id="81" name="Picture 8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156" y="5637865"/>
              <a:ext cx="598426" cy="606795"/>
            </a:xfrm>
            <a:prstGeom prst="rect">
              <a:avLst/>
            </a:prstGeom>
          </p:spPr>
        </p:pic>
        <p:pic>
          <p:nvPicPr>
            <p:cNvPr id="82" name="Picture 8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173871" y="5637865"/>
              <a:ext cx="598426" cy="606795"/>
            </a:xfrm>
            <a:prstGeom prst="rect">
              <a:avLst/>
            </a:prstGeom>
          </p:spPr>
        </p:pic>
        <p:pic>
          <p:nvPicPr>
            <p:cNvPr id="83" name="Picture 8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774982" y="5637866"/>
              <a:ext cx="598426" cy="606795"/>
            </a:xfrm>
            <a:prstGeom prst="rect">
              <a:avLst/>
            </a:prstGeom>
          </p:spPr>
        </p:pic>
        <p:pic>
          <p:nvPicPr>
            <p:cNvPr id="84" name="Picture 8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365657" y="5637865"/>
              <a:ext cx="598426" cy="606795"/>
            </a:xfrm>
            <a:prstGeom prst="rect">
              <a:avLst/>
            </a:prstGeom>
          </p:spPr>
        </p:pic>
        <p:pic>
          <p:nvPicPr>
            <p:cNvPr id="85" name="Picture 8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69218" y="5637866"/>
              <a:ext cx="598426" cy="606795"/>
            </a:xfrm>
            <a:prstGeom prst="rect">
              <a:avLst/>
            </a:prstGeom>
          </p:spPr>
        </p:pic>
        <p:pic>
          <p:nvPicPr>
            <p:cNvPr id="86" name="Picture 8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555933" y="5637865"/>
              <a:ext cx="598426" cy="606795"/>
            </a:xfrm>
            <a:prstGeom prst="rect">
              <a:avLst/>
            </a:prstGeom>
          </p:spPr>
        </p:pic>
        <p:pic>
          <p:nvPicPr>
            <p:cNvPr id="87" name="Picture 8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5990" y="5637918"/>
              <a:ext cx="598426" cy="606795"/>
            </a:xfrm>
            <a:prstGeom prst="rect">
              <a:avLst/>
            </a:prstGeom>
          </p:spPr>
        </p:pic>
      </p:grpSp>
      <p:pic>
        <p:nvPicPr>
          <p:cNvPr id="93" name="Picture 9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5137731">
            <a:off x="864782" y="6556133"/>
            <a:ext cx="598426" cy="606795"/>
          </a:xfrm>
          <a:prstGeom prst="rect">
            <a:avLst/>
          </a:prstGeom>
        </p:spPr>
      </p:pic>
      <p:sp>
        <p:nvSpPr>
          <p:cNvPr id="51" name="Rectangle 50">
            <a:extLst>
              <a:ext uri="{FF2B5EF4-FFF2-40B4-BE49-F238E27FC236}">
                <a16:creationId xmlns:a16="http://schemas.microsoft.com/office/drawing/2014/main" id="{1CFEE4CD-89A5-4062-B4B6-C3B9A6B8945B}"/>
              </a:ext>
            </a:extLst>
          </p:cNvPr>
          <p:cNvSpPr/>
          <p:nvPr userDrawn="1"/>
        </p:nvSpPr>
        <p:spPr>
          <a:xfrm>
            <a:off x="1056271" y="-19049"/>
            <a:ext cx="11135729" cy="6877049"/>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8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4337731">
            <a:off x="-610853" y="5853992"/>
            <a:ext cx="598426" cy="606795"/>
          </a:xfrm>
          <a:prstGeom prst="rect">
            <a:avLst/>
          </a:prstGeom>
        </p:spPr>
      </p:pic>
      <p:pic>
        <p:nvPicPr>
          <p:cNvPr id="89" name="Picture 8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9737731">
            <a:off x="-432429" y="6412919"/>
            <a:ext cx="598426" cy="606795"/>
          </a:xfrm>
          <a:prstGeom prst="rect">
            <a:avLst/>
          </a:prstGeom>
        </p:spPr>
      </p:pic>
      <p:sp>
        <p:nvSpPr>
          <p:cNvPr id="90" name="Rectangle 89"/>
          <p:cNvSpPr/>
          <p:nvPr userDrawn="1"/>
        </p:nvSpPr>
        <p:spPr>
          <a:xfrm>
            <a:off x="-6515" y="-1587"/>
            <a:ext cx="943498" cy="6858000"/>
          </a:xfrm>
          <a:prstGeom prst="rect">
            <a:avLst/>
          </a:prstGeom>
          <a:gradFill flip="none" rotWithShape="1">
            <a:gsLst>
              <a:gs pos="0">
                <a:schemeClr val="tx2"/>
              </a:gs>
              <a:gs pos="92000">
                <a:schemeClr val="accent1">
                  <a:shade val="67500"/>
                  <a:satMod val="115000"/>
                  <a:alpha val="40000"/>
                </a:schemeClr>
              </a:gs>
              <a:gs pos="100000">
                <a:schemeClr val="accent1">
                  <a:shade val="100000"/>
                  <a:satMod val="115000"/>
                  <a:lumMod val="100000"/>
                  <a:alpha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5147105" y="998961"/>
            <a:ext cx="6334696" cy="2004545"/>
          </a:xfrm>
        </p:spPr>
        <p:txBody>
          <a:bodyPr anchor="b">
            <a:normAutofit/>
          </a:bodyPr>
          <a:lstStyle>
            <a:lvl1pPr algn="ctr">
              <a:defRPr sz="5900" spc="-100" baseline="0">
                <a:solidFill>
                  <a:srgbClr val="FFFFFF"/>
                </a:solidFill>
              </a:defRPr>
            </a:lvl1pPr>
          </a:lstStyle>
          <a:p>
            <a:r>
              <a:rPr lang="en-US"/>
              <a:t>Title</a:t>
            </a:r>
          </a:p>
        </p:txBody>
      </p:sp>
      <p:cxnSp>
        <p:nvCxnSpPr>
          <p:cNvPr id="20" name="Straight Connector 19"/>
          <p:cNvCxnSpPr/>
          <p:nvPr userDrawn="1"/>
        </p:nvCxnSpPr>
        <p:spPr>
          <a:xfrm>
            <a:off x="5675229" y="3141893"/>
            <a:ext cx="527844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hasCustomPrompt="1"/>
          </p:nvPr>
        </p:nvSpPr>
        <p:spPr>
          <a:xfrm>
            <a:off x="5147105" y="3457428"/>
            <a:ext cx="6334696" cy="914400"/>
          </a:xfrm>
        </p:spPr>
        <p:txBody>
          <a:bodyPr anchor="t">
            <a:normAutofit/>
          </a:bodyPr>
          <a:lstStyle>
            <a:lvl1pPr marL="0" indent="0" algn="ctr">
              <a:buNone/>
              <a:defRPr sz="2200" cap="none" spc="0" baseline="0">
                <a:solidFill>
                  <a:schemeClr val="bg1">
                    <a:lumMod val="8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subtitle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7679" y="5743782"/>
            <a:ext cx="2527287" cy="651362"/>
          </a:xfrm>
          <a:prstGeom prst="rect">
            <a:avLst/>
          </a:prstGeom>
        </p:spPr>
      </p:pic>
      <p:grpSp>
        <p:nvGrpSpPr>
          <p:cNvPr id="11" name="Group 10"/>
          <p:cNvGrpSpPr/>
          <p:nvPr userDrawn="1"/>
        </p:nvGrpSpPr>
        <p:grpSpPr>
          <a:xfrm>
            <a:off x="1843099" y="5375222"/>
            <a:ext cx="6407546" cy="1248965"/>
            <a:chOff x="5115149" y="4568491"/>
            <a:chExt cx="6407546" cy="1248965"/>
          </a:xfrm>
        </p:grpSpPr>
        <p:grpSp>
          <p:nvGrpSpPr>
            <p:cNvPr id="12" name="Group 11"/>
            <p:cNvGrpSpPr/>
            <p:nvPr userDrawn="1"/>
          </p:nvGrpSpPr>
          <p:grpSpPr>
            <a:xfrm>
              <a:off x="5115149" y="4568491"/>
              <a:ext cx="2809894" cy="1248965"/>
              <a:chOff x="527620" y="1964356"/>
              <a:chExt cx="2162864" cy="961368"/>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20" y="2180849"/>
                <a:ext cx="1022214" cy="53835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9116" y="1964356"/>
                <a:ext cx="961368" cy="961368"/>
              </a:xfrm>
              <a:prstGeom prst="rect">
                <a:avLst/>
              </a:prstGeom>
            </p:spPr>
          </p:pic>
        </p:grpSp>
        <p:sp>
          <p:nvSpPr>
            <p:cNvPr id="13" name="TextBox 12"/>
            <p:cNvSpPr txBox="1"/>
            <p:nvPr userDrawn="1"/>
          </p:nvSpPr>
          <p:spPr>
            <a:xfrm>
              <a:off x="8157958" y="4849749"/>
              <a:ext cx="3364737" cy="738664"/>
            </a:xfrm>
            <a:prstGeom prst="rect">
              <a:avLst/>
            </a:prstGeom>
            <a:noFill/>
          </p:spPr>
          <p:txBody>
            <a:bodyPr wrap="square" rtlCol="0">
              <a:spAutoFit/>
            </a:bodyPr>
            <a:lstStyle/>
            <a:p>
              <a:r>
                <a:rPr lang="en-US" sz="1400">
                  <a:solidFill>
                    <a:schemeClr val="bg1"/>
                  </a:solidFill>
                  <a:latin typeface="Proxima Nova" panose="02000506030000020004" pitchFamily="50" charset="0"/>
                </a:rPr>
                <a:t>CLS is a program of the U.S.</a:t>
              </a:r>
              <a:r>
                <a:rPr lang="en-US" sz="1400" baseline="0">
                  <a:solidFill>
                    <a:schemeClr val="bg1"/>
                  </a:solidFill>
                  <a:latin typeface="Proxima Nova" panose="02000506030000020004" pitchFamily="50" charset="0"/>
                </a:rPr>
                <a:t> Department of State, with funding provided by the U.S. Government.</a:t>
              </a:r>
              <a:endParaRPr lang="en-US" sz="1400">
                <a:solidFill>
                  <a:schemeClr val="bg1"/>
                </a:solidFill>
                <a:latin typeface="Proxima Nova" panose="02000506030000020004" pitchFamily="50" charset="0"/>
              </a:endParaRPr>
            </a:p>
          </p:txBody>
        </p:sp>
      </p:grpSp>
      <p:pic>
        <p:nvPicPr>
          <p:cNvPr id="6" name="Pictur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52679" y="1287719"/>
            <a:ext cx="2783719" cy="2783719"/>
          </a:xfrm>
          <a:prstGeom prst="rect">
            <a:avLst/>
          </a:prstGeom>
        </p:spPr>
      </p:pic>
    </p:spTree>
    <p:extLst>
      <p:ext uri="{BB962C8B-B14F-4D97-AF65-F5344CB8AC3E}">
        <p14:creationId xmlns:p14="http://schemas.microsoft.com/office/powerpoint/2010/main" val="2226393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54" name="Rectangle 53"/>
          <p:cNvSpPr/>
          <p:nvPr userDrawn="1"/>
        </p:nvSpPr>
        <p:spPr>
          <a:xfrm>
            <a:off x="-6487" y="-4762"/>
            <a:ext cx="943498" cy="6858000"/>
          </a:xfrm>
          <a:prstGeom prst="rect">
            <a:avLst/>
          </a:prstGeom>
          <a:gradFill flip="none" rotWithShape="1">
            <a:gsLst>
              <a:gs pos="0">
                <a:schemeClr val="tx2"/>
              </a:gs>
              <a:gs pos="50000">
                <a:schemeClr val="accent1">
                  <a:shade val="67500"/>
                  <a:satMod val="115000"/>
                </a:schemeClr>
              </a:gs>
              <a:gs pos="100000">
                <a:schemeClr val="accent1">
                  <a:shade val="100000"/>
                  <a:satMod val="115000"/>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userDrawn="1"/>
        </p:nvGrpSpPr>
        <p:grpSpPr>
          <a:xfrm rot="4337731">
            <a:off x="-1675030" y="1672095"/>
            <a:ext cx="5383462" cy="1795749"/>
            <a:chOff x="-21841" y="5046811"/>
            <a:chExt cx="5383462" cy="1795749"/>
          </a:xfrm>
        </p:grpSpPr>
        <p:pic>
          <p:nvPicPr>
            <p:cNvPr id="56" name="Picture 5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86716" y="6235765"/>
              <a:ext cx="598426" cy="606795"/>
            </a:xfrm>
            <a:prstGeom prst="rect">
              <a:avLst/>
            </a:prstGeom>
          </p:spPr>
        </p:pic>
        <p:pic>
          <p:nvPicPr>
            <p:cNvPr id="57" name="Picture 5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187827" y="6235764"/>
              <a:ext cx="598426" cy="606795"/>
            </a:xfrm>
            <a:prstGeom prst="rect">
              <a:avLst/>
            </a:prstGeom>
          </p:spPr>
        </p:pic>
        <p:pic>
          <p:nvPicPr>
            <p:cNvPr id="58" name="Picture 5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778502" y="6235765"/>
              <a:ext cx="598426" cy="606795"/>
            </a:xfrm>
            <a:prstGeom prst="rect">
              <a:avLst/>
            </a:prstGeom>
          </p:spPr>
        </p:pic>
        <p:pic>
          <p:nvPicPr>
            <p:cNvPr id="59" name="Picture 5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2063" y="6235765"/>
              <a:ext cx="598426" cy="606795"/>
            </a:xfrm>
            <a:prstGeom prst="rect">
              <a:avLst/>
            </a:prstGeom>
          </p:spPr>
        </p:pic>
        <p:pic>
          <p:nvPicPr>
            <p:cNvPr id="60" name="Picture 5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968778" y="6235765"/>
              <a:ext cx="598426" cy="606795"/>
            </a:xfrm>
            <a:prstGeom prst="rect">
              <a:avLst/>
            </a:prstGeom>
          </p:spPr>
        </p:pic>
        <p:pic>
          <p:nvPicPr>
            <p:cNvPr id="61" name="Picture 6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3569889" y="6235764"/>
              <a:ext cx="598426" cy="606795"/>
            </a:xfrm>
            <a:prstGeom prst="rect">
              <a:avLst/>
            </a:prstGeom>
          </p:spPr>
        </p:pic>
        <p:pic>
          <p:nvPicPr>
            <p:cNvPr id="62" name="Picture 6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160564" y="6235765"/>
              <a:ext cx="598426" cy="606795"/>
            </a:xfrm>
            <a:prstGeom prst="rect">
              <a:avLst/>
            </a:prstGeom>
          </p:spPr>
        </p:pic>
        <p:pic>
          <p:nvPicPr>
            <p:cNvPr id="63" name="Picture 6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156" y="5637865"/>
              <a:ext cx="598426" cy="606795"/>
            </a:xfrm>
            <a:prstGeom prst="rect">
              <a:avLst/>
            </a:prstGeom>
          </p:spPr>
        </p:pic>
        <p:pic>
          <p:nvPicPr>
            <p:cNvPr id="64" name="Picture 6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173871" y="5637865"/>
              <a:ext cx="598426" cy="606795"/>
            </a:xfrm>
            <a:prstGeom prst="rect">
              <a:avLst/>
            </a:prstGeom>
          </p:spPr>
        </p:pic>
        <p:pic>
          <p:nvPicPr>
            <p:cNvPr id="65" name="Picture 6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774982" y="5637866"/>
              <a:ext cx="598426" cy="606795"/>
            </a:xfrm>
            <a:prstGeom prst="rect">
              <a:avLst/>
            </a:prstGeom>
          </p:spPr>
        </p:pic>
        <p:pic>
          <p:nvPicPr>
            <p:cNvPr id="66" name="Picture 6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365657" y="5637865"/>
              <a:ext cx="598426" cy="606795"/>
            </a:xfrm>
            <a:prstGeom prst="rect">
              <a:avLst/>
            </a:prstGeom>
          </p:spPr>
        </p:pic>
        <p:pic>
          <p:nvPicPr>
            <p:cNvPr id="67" name="Picture 6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69218" y="5637866"/>
              <a:ext cx="598426" cy="606795"/>
            </a:xfrm>
            <a:prstGeom prst="rect">
              <a:avLst/>
            </a:prstGeom>
          </p:spPr>
        </p:pic>
        <p:pic>
          <p:nvPicPr>
            <p:cNvPr id="68" name="Picture 6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3195" y="6230534"/>
              <a:ext cx="598426" cy="606795"/>
            </a:xfrm>
            <a:prstGeom prst="rect">
              <a:avLst/>
            </a:prstGeom>
          </p:spPr>
        </p:pic>
        <p:pic>
          <p:nvPicPr>
            <p:cNvPr id="69" name="Picture 6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21841" y="5046811"/>
              <a:ext cx="598426" cy="606795"/>
            </a:xfrm>
            <a:prstGeom prst="rect">
              <a:avLst/>
            </a:prstGeom>
          </p:spPr>
        </p:pic>
        <p:pic>
          <p:nvPicPr>
            <p:cNvPr id="70" name="Picture 6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568834" y="5046811"/>
              <a:ext cx="598426" cy="606795"/>
            </a:xfrm>
            <a:prstGeom prst="rect">
              <a:avLst/>
            </a:prstGeom>
          </p:spPr>
        </p:pic>
        <p:pic>
          <p:nvPicPr>
            <p:cNvPr id="71" name="Picture 7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394" y="5046811"/>
              <a:ext cx="598426" cy="606795"/>
            </a:xfrm>
            <a:prstGeom prst="rect">
              <a:avLst/>
            </a:prstGeom>
          </p:spPr>
        </p:pic>
        <p:pic>
          <p:nvPicPr>
            <p:cNvPr id="72" name="Picture 7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5990" y="5637918"/>
              <a:ext cx="598426" cy="606795"/>
            </a:xfrm>
            <a:prstGeom prst="rect">
              <a:avLst/>
            </a:prstGeom>
          </p:spPr>
        </p:pic>
      </p:grpSp>
      <p:grpSp>
        <p:nvGrpSpPr>
          <p:cNvPr id="73" name="Group 72"/>
          <p:cNvGrpSpPr/>
          <p:nvPr userDrawn="1"/>
        </p:nvGrpSpPr>
        <p:grpSpPr>
          <a:xfrm rot="4337731">
            <a:off x="-2142086" y="4413366"/>
            <a:ext cx="4783349" cy="1204695"/>
            <a:chOff x="-20175" y="5637865"/>
            <a:chExt cx="4783349" cy="1204695"/>
          </a:xfrm>
        </p:grpSpPr>
        <p:pic>
          <p:nvPicPr>
            <p:cNvPr id="74" name="Picture 7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86716" y="6235765"/>
              <a:ext cx="598426" cy="606795"/>
            </a:xfrm>
            <a:prstGeom prst="rect">
              <a:avLst/>
            </a:prstGeom>
          </p:spPr>
        </p:pic>
        <p:pic>
          <p:nvPicPr>
            <p:cNvPr id="75" name="Picture 7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187827" y="6235764"/>
              <a:ext cx="598426" cy="606795"/>
            </a:xfrm>
            <a:prstGeom prst="rect">
              <a:avLst/>
            </a:prstGeom>
          </p:spPr>
        </p:pic>
        <p:pic>
          <p:nvPicPr>
            <p:cNvPr id="76" name="Picture 7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778502" y="6235765"/>
              <a:ext cx="598426" cy="606795"/>
            </a:xfrm>
            <a:prstGeom prst="rect">
              <a:avLst/>
            </a:prstGeom>
          </p:spPr>
        </p:pic>
        <p:pic>
          <p:nvPicPr>
            <p:cNvPr id="77" name="Picture 7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2063" y="6235765"/>
              <a:ext cx="598426" cy="606795"/>
            </a:xfrm>
            <a:prstGeom prst="rect">
              <a:avLst/>
            </a:prstGeom>
          </p:spPr>
        </p:pic>
        <p:pic>
          <p:nvPicPr>
            <p:cNvPr id="78" name="Picture 7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968778" y="6235765"/>
              <a:ext cx="598426" cy="606795"/>
            </a:xfrm>
            <a:prstGeom prst="rect">
              <a:avLst/>
            </a:prstGeom>
          </p:spPr>
        </p:pic>
        <p:pic>
          <p:nvPicPr>
            <p:cNvPr id="79" name="Picture 7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3569889" y="6235764"/>
              <a:ext cx="598426" cy="606795"/>
            </a:xfrm>
            <a:prstGeom prst="rect">
              <a:avLst/>
            </a:prstGeom>
          </p:spPr>
        </p:pic>
        <p:pic>
          <p:nvPicPr>
            <p:cNvPr id="80" name="Picture 7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160564" y="6235765"/>
              <a:ext cx="598426" cy="606795"/>
            </a:xfrm>
            <a:prstGeom prst="rect">
              <a:avLst/>
            </a:prstGeom>
          </p:spPr>
        </p:pic>
        <p:pic>
          <p:nvPicPr>
            <p:cNvPr id="81" name="Picture 8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156" y="5637865"/>
              <a:ext cx="598426" cy="606795"/>
            </a:xfrm>
            <a:prstGeom prst="rect">
              <a:avLst/>
            </a:prstGeom>
          </p:spPr>
        </p:pic>
        <p:pic>
          <p:nvPicPr>
            <p:cNvPr id="82" name="Picture 8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173871" y="5637865"/>
              <a:ext cx="598426" cy="606795"/>
            </a:xfrm>
            <a:prstGeom prst="rect">
              <a:avLst/>
            </a:prstGeom>
          </p:spPr>
        </p:pic>
        <p:pic>
          <p:nvPicPr>
            <p:cNvPr id="83" name="Picture 8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774982" y="5637866"/>
              <a:ext cx="598426" cy="606795"/>
            </a:xfrm>
            <a:prstGeom prst="rect">
              <a:avLst/>
            </a:prstGeom>
          </p:spPr>
        </p:pic>
        <p:pic>
          <p:nvPicPr>
            <p:cNvPr id="84" name="Picture 8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365657" y="5637865"/>
              <a:ext cx="598426" cy="606795"/>
            </a:xfrm>
            <a:prstGeom prst="rect">
              <a:avLst/>
            </a:prstGeom>
          </p:spPr>
        </p:pic>
        <p:pic>
          <p:nvPicPr>
            <p:cNvPr id="85" name="Picture 8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69218" y="5637866"/>
              <a:ext cx="598426" cy="606795"/>
            </a:xfrm>
            <a:prstGeom prst="rect">
              <a:avLst/>
            </a:prstGeom>
          </p:spPr>
        </p:pic>
        <p:pic>
          <p:nvPicPr>
            <p:cNvPr id="86" name="Picture 8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555933" y="5637865"/>
              <a:ext cx="598426" cy="606795"/>
            </a:xfrm>
            <a:prstGeom prst="rect">
              <a:avLst/>
            </a:prstGeom>
          </p:spPr>
        </p:pic>
        <p:pic>
          <p:nvPicPr>
            <p:cNvPr id="87" name="Picture 8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5990" y="5637918"/>
              <a:ext cx="598426" cy="606795"/>
            </a:xfrm>
            <a:prstGeom prst="rect">
              <a:avLst/>
            </a:prstGeom>
          </p:spPr>
        </p:pic>
      </p:grpSp>
      <p:pic>
        <p:nvPicPr>
          <p:cNvPr id="93" name="Picture 9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5137731">
            <a:off x="864782" y="6556133"/>
            <a:ext cx="598426" cy="606795"/>
          </a:xfrm>
          <a:prstGeom prst="rect">
            <a:avLst/>
          </a:prstGeom>
        </p:spPr>
      </p:pic>
      <p:sp>
        <p:nvSpPr>
          <p:cNvPr id="4" name="Rectangle 3"/>
          <p:cNvSpPr/>
          <p:nvPr userDrawn="1"/>
        </p:nvSpPr>
        <p:spPr>
          <a:xfrm>
            <a:off x="1056271" y="-19049"/>
            <a:ext cx="11135729" cy="6877049"/>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8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4337731">
            <a:off x="-610853" y="5853992"/>
            <a:ext cx="598426" cy="606795"/>
          </a:xfrm>
          <a:prstGeom prst="rect">
            <a:avLst/>
          </a:prstGeom>
        </p:spPr>
      </p:pic>
      <p:pic>
        <p:nvPicPr>
          <p:cNvPr id="89" name="Picture 8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9737731">
            <a:off x="-432429" y="6412919"/>
            <a:ext cx="598426" cy="606795"/>
          </a:xfrm>
          <a:prstGeom prst="rect">
            <a:avLst/>
          </a:prstGeom>
        </p:spPr>
      </p:pic>
      <p:sp>
        <p:nvSpPr>
          <p:cNvPr id="90" name="Rectangle 89"/>
          <p:cNvSpPr/>
          <p:nvPr userDrawn="1"/>
        </p:nvSpPr>
        <p:spPr>
          <a:xfrm>
            <a:off x="-9108" y="4762"/>
            <a:ext cx="943498" cy="6858000"/>
          </a:xfrm>
          <a:prstGeom prst="rect">
            <a:avLst/>
          </a:prstGeom>
          <a:gradFill flip="none" rotWithShape="1">
            <a:gsLst>
              <a:gs pos="0">
                <a:schemeClr val="tx2"/>
              </a:gs>
              <a:gs pos="50000">
                <a:schemeClr val="accent1">
                  <a:shade val="67500"/>
                  <a:satMod val="115000"/>
                  <a:alpha val="40000"/>
                </a:schemeClr>
              </a:gs>
              <a:gs pos="100000">
                <a:schemeClr val="accent1">
                  <a:shade val="100000"/>
                  <a:satMod val="115000"/>
                  <a:lumMod val="100000"/>
                  <a:alpha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461476" y="1208701"/>
            <a:ext cx="6334696" cy="2004545"/>
          </a:xfrm>
        </p:spPr>
        <p:txBody>
          <a:bodyPr anchor="b">
            <a:normAutofit/>
          </a:bodyPr>
          <a:lstStyle>
            <a:lvl1pPr algn="ctr">
              <a:defRPr sz="5900" spc="-100" baseline="0">
                <a:solidFill>
                  <a:srgbClr val="FFFFFF"/>
                </a:solidFill>
              </a:defRPr>
            </a:lvl1pPr>
          </a:lstStyle>
          <a:p>
            <a:r>
              <a:rPr lang="en-US"/>
              <a:t>Title</a:t>
            </a:r>
          </a:p>
        </p:txBody>
      </p:sp>
      <p:cxnSp>
        <p:nvCxnSpPr>
          <p:cNvPr id="20" name="Straight Connector 19"/>
          <p:cNvCxnSpPr/>
          <p:nvPr userDrawn="1"/>
        </p:nvCxnSpPr>
        <p:spPr>
          <a:xfrm>
            <a:off x="4126786" y="3351633"/>
            <a:ext cx="527844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hasCustomPrompt="1"/>
          </p:nvPr>
        </p:nvSpPr>
        <p:spPr>
          <a:xfrm>
            <a:off x="3461476" y="3667168"/>
            <a:ext cx="6334696" cy="914400"/>
          </a:xfrm>
        </p:spPr>
        <p:txBody>
          <a:bodyPr anchor="t">
            <a:normAutofit/>
          </a:bodyPr>
          <a:lstStyle>
            <a:lvl1pPr marL="0" indent="0" algn="ctr">
              <a:buNone/>
              <a:defRPr sz="2200" cap="none" spc="0" baseline="0">
                <a:solidFill>
                  <a:schemeClr val="bg1">
                    <a:lumMod val="8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subtitle</a:t>
            </a:r>
          </a:p>
        </p:txBody>
      </p:sp>
    </p:spTree>
    <p:extLst>
      <p:ext uri="{BB962C8B-B14F-4D97-AF65-F5344CB8AC3E}">
        <p14:creationId xmlns:p14="http://schemas.microsoft.com/office/powerpoint/2010/main" val="2445051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9549" y="134000"/>
            <a:ext cx="9791700" cy="733538"/>
          </a:xfrm>
        </p:spPr>
        <p:txBody>
          <a:bodyPr/>
          <a:lstStyle>
            <a:lvl1pPr algn="l">
              <a:defRPr/>
            </a:lvl1pPr>
          </a:lstStyle>
          <a:p>
            <a:r>
              <a:rPr lang="en-US"/>
              <a:t>Click to edit Master title style</a:t>
            </a:r>
          </a:p>
        </p:txBody>
      </p:sp>
      <p:sp>
        <p:nvSpPr>
          <p:cNvPr id="3" name="Content Placeholder 2"/>
          <p:cNvSpPr>
            <a:spLocks noGrp="1"/>
          </p:cNvSpPr>
          <p:nvPr>
            <p:ph idx="1"/>
          </p:nvPr>
        </p:nvSpPr>
        <p:spPr>
          <a:xfrm>
            <a:off x="1522533" y="1848583"/>
            <a:ext cx="10347337" cy="4096807"/>
          </a:xfrm>
        </p:spPr>
        <p:txBody>
          <a:bodyPr/>
          <a:lstStyle>
            <a:lvl1pPr>
              <a:spcAft>
                <a:spcPts val="600"/>
              </a:spcAft>
              <a:defRPr sz="22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20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9549" y="134000"/>
            <a:ext cx="9791700" cy="733538"/>
          </a:xfrm>
        </p:spPr>
        <p:txBody>
          <a:bodyPr/>
          <a:lstStyle>
            <a:lvl1pPr algn="l">
              <a:defRPr>
                <a:latin typeface="Calibri" panose="020F050202020403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1581149" y="1590675"/>
            <a:ext cx="10347337" cy="4096807"/>
          </a:xfrm>
        </p:spPr>
        <p:txBody>
          <a:bodyPr/>
          <a:lstStyle>
            <a:lvl1pPr>
              <a:defRPr>
                <a:latin typeface="Calibri" panose="020F0502020204030204" pitchFamily="34" charset="0"/>
                <a:cs typeface="Arial" panose="020B0604020202020204" pitchFamily="34" charset="0"/>
              </a:defRPr>
            </a:lvl1pPr>
            <a:lvl2pPr>
              <a:defRPr>
                <a:latin typeface="Calibri" panose="020F0502020204030204" pitchFamily="34" charset="0"/>
                <a:cs typeface="Arial" panose="020B0604020202020204" pitchFamily="34" charset="0"/>
              </a:defRPr>
            </a:lvl2pPr>
            <a:lvl3pPr>
              <a:defRPr sz="1800">
                <a:latin typeface="Calibri" panose="020F0502020204030204" pitchFamily="34" charset="0"/>
                <a:cs typeface="Arial" panose="020B0604020202020204" pitchFamily="34" charset="0"/>
              </a:defRPr>
            </a:lvl3pPr>
            <a:lvl4pPr>
              <a:defRPr sz="1600">
                <a:latin typeface="Calibri" panose="020F0502020204030204" pitchFamily="34" charset="0"/>
                <a:cs typeface="Arial" panose="020B0604020202020204" pitchFamily="34" charset="0"/>
              </a:defRPr>
            </a:lvl4pPr>
            <a:lvl5pPr>
              <a:defRPr sz="1600">
                <a:latin typeface="Calibri" panose="020F050202020403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150740" y="1377245"/>
            <a:ext cx="2743200" cy="365125"/>
          </a:xfrm>
          <a:prstGeom prst="rect">
            <a:avLst/>
          </a:prstGeom>
        </p:spPr>
        <p:txBody>
          <a:bodyPr/>
          <a:lstStyle/>
          <a:p>
            <a:fld id="{5586B75A-687E-405C-8A0B-8D00578BA2C3}" type="datetimeFigureOut">
              <a:rPr lang="en-US" dirty="0"/>
              <a:pPr/>
              <a:t>10/1/2024</a:t>
            </a:fld>
            <a:endParaRPr lang="en-US"/>
          </a:p>
        </p:txBody>
      </p:sp>
      <p:sp>
        <p:nvSpPr>
          <p:cNvPr id="5" name="Footer Placeholder 4"/>
          <p:cNvSpPr>
            <a:spLocks noGrp="1"/>
          </p:cNvSpPr>
          <p:nvPr>
            <p:ph type="ftr" sz="quarter" idx="11"/>
          </p:nvPr>
        </p:nvSpPr>
        <p:spPr>
          <a:xfrm>
            <a:off x="3897843" y="1796201"/>
            <a:ext cx="5911517"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a:xfrm>
            <a:off x="1150740" y="1377245"/>
            <a:ext cx="2743200" cy="365125"/>
          </a:xfrm>
          <a:prstGeom prst="rect">
            <a:avLst/>
          </a:prstGeom>
        </p:spPr>
        <p:txBody>
          <a:bodyPr/>
          <a:lstStyle/>
          <a:p>
            <a:fld id="{5586B75A-687E-405C-8A0B-8D00578BA2C3}" type="datetimeFigureOut">
              <a:rPr lang="en-US" dirty="0"/>
              <a:pPr/>
              <a:t>10/1/2024</a:t>
            </a:fld>
            <a:endParaRPr lang="en-US"/>
          </a:p>
        </p:txBody>
      </p:sp>
      <p:sp>
        <p:nvSpPr>
          <p:cNvPr id="9" name="Footer Placeholder 8"/>
          <p:cNvSpPr>
            <a:spLocks noGrp="1"/>
          </p:cNvSpPr>
          <p:nvPr>
            <p:ph type="ftr" sz="quarter" idx="11"/>
          </p:nvPr>
        </p:nvSpPr>
        <p:spPr>
          <a:xfrm>
            <a:off x="3897843" y="1796201"/>
            <a:ext cx="5911517" cy="365125"/>
          </a:xfrm>
          <a:prstGeom prst="rect">
            <a:avLst/>
          </a:prstGeom>
        </p:spPr>
        <p:txBody>
          <a:bodyPr/>
          <a:lstStyle/>
          <a:p>
            <a:endParaRPr lang="en-US"/>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a:xfrm>
            <a:off x="1150740" y="1377245"/>
            <a:ext cx="2743200" cy="365125"/>
          </a:xfrm>
          <a:prstGeom prst="rect">
            <a:avLst/>
          </a:prstGeom>
        </p:spPr>
        <p:txBody>
          <a:bodyPr/>
          <a:lstStyle/>
          <a:p>
            <a:fld id="{5586B75A-687E-405C-8A0B-8D00578BA2C3}" type="datetimeFigureOut">
              <a:rPr lang="en-US" dirty="0"/>
              <a:pPr/>
              <a:t>10/1/2024</a:t>
            </a:fld>
            <a:endParaRPr lang="en-US"/>
          </a:p>
        </p:txBody>
      </p:sp>
      <p:sp>
        <p:nvSpPr>
          <p:cNvPr id="11" name="Footer Placeholder 10"/>
          <p:cNvSpPr>
            <a:spLocks noGrp="1"/>
          </p:cNvSpPr>
          <p:nvPr>
            <p:ph type="ftr" sz="quarter" idx="11"/>
          </p:nvPr>
        </p:nvSpPr>
        <p:spPr>
          <a:xfrm>
            <a:off x="3897843" y="1796201"/>
            <a:ext cx="5911517" cy="365125"/>
          </a:xfrm>
          <a:prstGeom prst="rect">
            <a:avLst/>
          </a:prstGeom>
        </p:spPr>
        <p:txBody>
          <a:bodyPr/>
          <a:lstStyle/>
          <a:p>
            <a:endParaRPr lang="en-US"/>
          </a:p>
        </p:txBody>
      </p:sp>
      <p:sp>
        <p:nvSpPr>
          <p:cNvPr id="12" name="Slide Number Placeholder 11"/>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a:xfrm>
            <a:off x="1150740" y="1377245"/>
            <a:ext cx="2743200" cy="365125"/>
          </a:xfrm>
          <a:prstGeom prst="rect">
            <a:avLst/>
          </a:prstGeom>
        </p:spPr>
        <p:txBody>
          <a:bodyPr/>
          <a:lstStyle/>
          <a:p>
            <a:fld id="{5586B75A-687E-405C-8A0B-8D00578BA2C3}" type="datetimeFigureOut">
              <a:rPr lang="en-US" dirty="0"/>
              <a:pPr/>
              <a:t>10/1/2024</a:t>
            </a:fld>
            <a:endParaRPr lang="en-US"/>
          </a:p>
        </p:txBody>
      </p:sp>
      <p:sp>
        <p:nvSpPr>
          <p:cNvPr id="7" name="Footer Placeholder 6"/>
          <p:cNvSpPr>
            <a:spLocks noGrp="1"/>
          </p:cNvSpPr>
          <p:nvPr>
            <p:ph type="ftr" sz="quarter" idx="11"/>
          </p:nvPr>
        </p:nvSpPr>
        <p:spPr>
          <a:xfrm>
            <a:off x="3897843" y="1796201"/>
            <a:ext cx="5911517" cy="365125"/>
          </a:xfrm>
          <a:prstGeom prst="rect">
            <a:avLst/>
          </a:prstGeom>
        </p:spPr>
        <p:txBody>
          <a:bodyPr/>
          <a:lstStyle/>
          <a:p>
            <a:endParaRPr lang="en-US"/>
          </a:p>
        </p:txBody>
      </p:sp>
      <p:sp>
        <p:nvSpPr>
          <p:cNvPr id="8" name="Slide Number Placeholder 7"/>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150740" y="1377245"/>
            <a:ext cx="2743200" cy="365125"/>
          </a:xfrm>
          <a:prstGeom prst="rect">
            <a:avLst/>
          </a:prstGeom>
        </p:spPr>
        <p:txBody>
          <a:bodyPr/>
          <a:lstStyle/>
          <a:p>
            <a:fld id="{5586B75A-687E-405C-8A0B-8D00578BA2C3}" type="datetimeFigureOut">
              <a:rPr lang="en-US" dirty="0"/>
              <a:pPr/>
              <a:t>10/1/2024</a:t>
            </a:fld>
            <a:endParaRPr lang="en-US"/>
          </a:p>
        </p:txBody>
      </p:sp>
      <p:sp>
        <p:nvSpPr>
          <p:cNvPr id="6" name="Footer Placeholder 5"/>
          <p:cNvSpPr>
            <a:spLocks noGrp="1"/>
          </p:cNvSpPr>
          <p:nvPr>
            <p:ph type="ftr" sz="quarter" idx="11"/>
          </p:nvPr>
        </p:nvSpPr>
        <p:spPr>
          <a:xfrm>
            <a:off x="3897843" y="1796201"/>
            <a:ext cx="5911517"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1150740" y="1377245"/>
            <a:ext cx="2743200" cy="365125"/>
          </a:xfrm>
          <a:prstGeom prst="rect">
            <a:avLst/>
          </a:prstGeom>
        </p:spPr>
        <p:txBody>
          <a:bodyPr/>
          <a:lstStyle/>
          <a:p>
            <a:fld id="{5586B75A-687E-405C-8A0B-8D00578BA2C3}" type="datetimeFigureOut">
              <a:rPr lang="en-US" dirty="0"/>
              <a:pPr/>
              <a:t>10/1/2024</a:t>
            </a:fld>
            <a:endParaRPr lang="en-US"/>
          </a:p>
        </p:txBody>
      </p:sp>
      <p:sp>
        <p:nvSpPr>
          <p:cNvPr id="9" name="Footer Placeholder 8"/>
          <p:cNvSpPr>
            <a:spLocks noGrp="1"/>
          </p:cNvSpPr>
          <p:nvPr>
            <p:ph type="ftr" sz="quarter" idx="11"/>
          </p:nvPr>
        </p:nvSpPr>
        <p:spPr>
          <a:xfrm>
            <a:off x="3897843" y="1796201"/>
            <a:ext cx="5911517" cy="365125"/>
          </a:xfrm>
          <a:prstGeom prst="rect">
            <a:avLst/>
          </a:prstGeom>
        </p:spPr>
        <p:txBody>
          <a:bodyPr/>
          <a:lstStyle/>
          <a:p>
            <a:endParaRPr lang="en-US"/>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1150740" y="1377245"/>
            <a:ext cx="2743200" cy="365125"/>
          </a:xfrm>
          <a:prstGeom prst="rect">
            <a:avLst/>
          </a:prstGeom>
        </p:spPr>
        <p:txBody>
          <a:bodyPr/>
          <a:lstStyle/>
          <a:p>
            <a:fld id="{5586B75A-687E-405C-8A0B-8D00578BA2C3}" type="datetimeFigureOut">
              <a:rPr lang="en-US" dirty="0"/>
              <a:pPr/>
              <a:t>10/1/2024</a:t>
            </a:fld>
            <a:endParaRPr lang="en-US"/>
          </a:p>
        </p:txBody>
      </p:sp>
      <p:sp>
        <p:nvSpPr>
          <p:cNvPr id="9" name="Footer Placeholder 8"/>
          <p:cNvSpPr>
            <a:spLocks noGrp="1"/>
          </p:cNvSpPr>
          <p:nvPr>
            <p:ph type="ftr" sz="quarter" idx="11"/>
          </p:nvPr>
        </p:nvSpPr>
        <p:spPr>
          <a:xfrm>
            <a:off x="3499101" y="6356350"/>
            <a:ext cx="5911517" cy="365125"/>
          </a:xfrm>
          <a:prstGeom prst="rect">
            <a:avLst/>
          </a:prstGeom>
        </p:spPr>
        <p:txBody>
          <a:bodyPr/>
          <a:lstStyle/>
          <a:p>
            <a:endParaRPr lang="en-US"/>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150740" y="1377245"/>
            <a:ext cx="2743200" cy="365125"/>
          </a:xfrm>
          <a:prstGeom prst="rect">
            <a:avLst/>
          </a:prstGeom>
        </p:spPr>
        <p:txBody>
          <a:bodyPr/>
          <a:lstStyle/>
          <a:p>
            <a:fld id="{5586B75A-687E-405C-8A0B-8D00578BA2C3}" type="datetimeFigureOut">
              <a:rPr lang="en-US" dirty="0"/>
              <a:pPr/>
              <a:t>10/1/2024</a:t>
            </a:fld>
            <a:endParaRPr lang="en-US"/>
          </a:p>
        </p:txBody>
      </p:sp>
      <p:sp>
        <p:nvSpPr>
          <p:cNvPr id="8" name="Footer Placeholder 7"/>
          <p:cNvSpPr>
            <a:spLocks noGrp="1"/>
          </p:cNvSpPr>
          <p:nvPr>
            <p:ph type="ftr" sz="quarter" idx="11"/>
          </p:nvPr>
        </p:nvSpPr>
        <p:spPr>
          <a:xfrm>
            <a:off x="3897843" y="1796201"/>
            <a:ext cx="5911517"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150740" y="1377245"/>
            <a:ext cx="2743200" cy="365125"/>
          </a:xfrm>
          <a:prstGeom prst="rect">
            <a:avLst/>
          </a:prstGeom>
        </p:spPr>
        <p:txBody>
          <a:bodyPr/>
          <a:lstStyle/>
          <a:p>
            <a:fld id="{5586B75A-687E-405C-8A0B-8D00578BA2C3}" type="datetimeFigureOut">
              <a:rPr lang="en-US" dirty="0"/>
              <a:pPr/>
              <a:t>10/1/2024</a:t>
            </a:fld>
            <a:endParaRPr lang="en-US"/>
          </a:p>
        </p:txBody>
      </p:sp>
      <p:sp>
        <p:nvSpPr>
          <p:cNvPr id="8" name="Footer Placeholder 7"/>
          <p:cNvSpPr>
            <a:spLocks noGrp="1"/>
          </p:cNvSpPr>
          <p:nvPr>
            <p:ph type="ftr" sz="quarter" idx="11"/>
          </p:nvPr>
        </p:nvSpPr>
        <p:spPr>
          <a:xfrm>
            <a:off x="3897843" y="1796201"/>
            <a:ext cx="5911517"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latin typeface="Calibri" panose="020F050202020403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150740" y="1377245"/>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5586B75A-687E-405C-8A0B-8D00578BA2C3}" type="datetimeFigureOut">
              <a:rPr lang="en-US" smtClean="0"/>
              <a:pPr/>
              <a:t>10/1/2024</a:t>
            </a:fld>
            <a:endParaRPr lang="en-US"/>
          </a:p>
        </p:txBody>
      </p:sp>
      <p:sp>
        <p:nvSpPr>
          <p:cNvPr id="5" name="Footer Placeholder 4"/>
          <p:cNvSpPr>
            <a:spLocks noGrp="1"/>
          </p:cNvSpPr>
          <p:nvPr>
            <p:ph type="ftr" sz="quarter" idx="11"/>
          </p:nvPr>
        </p:nvSpPr>
        <p:spPr>
          <a:xfrm>
            <a:off x="3897843" y="1796201"/>
            <a:ext cx="5911517"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a:xfrm>
            <a:off x="10634135" y="6356350"/>
            <a:ext cx="1530927" cy="365125"/>
          </a:xfrm>
          <a:prstGeom prst="rect">
            <a:avLst/>
          </a:prstGeom>
        </p:spPr>
        <p:txBody>
          <a:bodyPr/>
          <a:lstStyle>
            <a:lvl1pPr>
              <a:defRPr>
                <a:latin typeface="Arial" panose="020B0604020202020204" pitchFamily="34" charset="0"/>
                <a:cs typeface="Arial" panose="020B0604020202020204" pitchFamily="34" charset="0"/>
              </a:defRPr>
            </a:lvl1pPr>
          </a:lstStyle>
          <a:p>
            <a:fld id="{4FAB73BC-B049-4115-A692-8D63A059BFB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a:xfrm>
            <a:off x="1150740" y="1377245"/>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5586B75A-687E-405C-8A0B-8D00578BA2C3}" type="datetimeFigureOut">
              <a:rPr lang="en-US" smtClean="0"/>
              <a:pPr/>
              <a:t>10/1/2024</a:t>
            </a:fld>
            <a:endParaRPr lang="en-US"/>
          </a:p>
        </p:txBody>
      </p:sp>
      <p:sp>
        <p:nvSpPr>
          <p:cNvPr id="9" name="Footer Placeholder 8"/>
          <p:cNvSpPr>
            <a:spLocks noGrp="1"/>
          </p:cNvSpPr>
          <p:nvPr>
            <p:ph type="ftr" sz="quarter" idx="11"/>
          </p:nvPr>
        </p:nvSpPr>
        <p:spPr>
          <a:xfrm>
            <a:off x="3897843" y="1796201"/>
            <a:ext cx="5911517"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lvl1pPr>
              <a:defRPr>
                <a:latin typeface="Arial" panose="020B0604020202020204" pitchFamily="34" charset="0"/>
                <a:cs typeface="Arial" panose="020B0604020202020204" pitchFamily="34" charset="0"/>
              </a:defRPr>
            </a:lvl1pPr>
          </a:lstStyle>
          <a:p>
            <a:fld id="{4FAB73BC-B049-4115-A692-8D63A059BFB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a:xfrm>
            <a:off x="1150740" y="1377245"/>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5586B75A-687E-405C-8A0B-8D00578BA2C3}" type="datetimeFigureOut">
              <a:rPr lang="en-US" smtClean="0"/>
              <a:pPr/>
              <a:t>10/1/2024</a:t>
            </a:fld>
            <a:endParaRPr lang="en-US"/>
          </a:p>
        </p:txBody>
      </p:sp>
      <p:sp>
        <p:nvSpPr>
          <p:cNvPr id="11" name="Footer Placeholder 10"/>
          <p:cNvSpPr>
            <a:spLocks noGrp="1"/>
          </p:cNvSpPr>
          <p:nvPr>
            <p:ph type="ftr" sz="quarter" idx="11"/>
          </p:nvPr>
        </p:nvSpPr>
        <p:spPr>
          <a:xfrm>
            <a:off x="3897843" y="1796201"/>
            <a:ext cx="5911517"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a:p>
        </p:txBody>
      </p:sp>
      <p:sp>
        <p:nvSpPr>
          <p:cNvPr id="12" name="Slide Number Placeholder 11"/>
          <p:cNvSpPr>
            <a:spLocks noGrp="1"/>
          </p:cNvSpPr>
          <p:nvPr>
            <p:ph type="sldNum" sz="quarter" idx="12"/>
          </p:nvPr>
        </p:nvSpPr>
        <p:spPr>
          <a:xfrm>
            <a:off x="10634135" y="6356350"/>
            <a:ext cx="1530927" cy="365125"/>
          </a:xfrm>
          <a:prstGeom prst="rect">
            <a:avLst/>
          </a:prstGeom>
        </p:spPr>
        <p:txBody>
          <a:bodyPr/>
          <a:lstStyle>
            <a:lvl1pPr>
              <a:defRPr>
                <a:latin typeface="Arial" panose="020B0604020202020204" pitchFamily="34" charset="0"/>
                <a:cs typeface="Arial" panose="020B0604020202020204" pitchFamily="34" charset="0"/>
              </a:defRPr>
            </a:lvl1pPr>
          </a:lstStyle>
          <a:p>
            <a:fld id="{4FAB73BC-B049-4115-A692-8D63A059BFB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2" name="Date Placeholder 1"/>
          <p:cNvSpPr>
            <a:spLocks noGrp="1"/>
          </p:cNvSpPr>
          <p:nvPr>
            <p:ph type="dt" sz="half" idx="10"/>
          </p:nvPr>
        </p:nvSpPr>
        <p:spPr>
          <a:xfrm>
            <a:off x="1150740" y="1377245"/>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5586B75A-687E-405C-8A0B-8D00578BA2C3}" type="datetimeFigureOut">
              <a:rPr lang="en-US" smtClean="0"/>
              <a:pPr/>
              <a:t>10/1/2024</a:t>
            </a:fld>
            <a:endParaRPr lang="en-US"/>
          </a:p>
        </p:txBody>
      </p:sp>
      <p:sp>
        <p:nvSpPr>
          <p:cNvPr id="7" name="Footer Placeholder 6"/>
          <p:cNvSpPr>
            <a:spLocks noGrp="1"/>
          </p:cNvSpPr>
          <p:nvPr>
            <p:ph type="ftr" sz="quarter" idx="11"/>
          </p:nvPr>
        </p:nvSpPr>
        <p:spPr>
          <a:xfrm>
            <a:off x="3897843" y="1796201"/>
            <a:ext cx="5911517"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a:p>
        </p:txBody>
      </p:sp>
      <p:sp>
        <p:nvSpPr>
          <p:cNvPr id="8" name="Slide Number Placeholder 7"/>
          <p:cNvSpPr>
            <a:spLocks noGrp="1"/>
          </p:cNvSpPr>
          <p:nvPr>
            <p:ph type="sldNum" sz="quarter" idx="12"/>
          </p:nvPr>
        </p:nvSpPr>
        <p:spPr>
          <a:xfrm>
            <a:off x="10634135" y="6356350"/>
            <a:ext cx="1530927" cy="365125"/>
          </a:xfrm>
          <a:prstGeom prst="rect">
            <a:avLst/>
          </a:prstGeom>
        </p:spPr>
        <p:txBody>
          <a:bodyPr/>
          <a:lstStyle>
            <a:lvl1pPr>
              <a:defRPr>
                <a:latin typeface="Arial" panose="020B0604020202020204" pitchFamily="34" charset="0"/>
                <a:cs typeface="Arial" panose="020B0604020202020204" pitchFamily="34" charset="0"/>
              </a:defRPr>
            </a:lvl1pPr>
          </a:lstStyle>
          <a:p>
            <a:fld id="{4FAB73BC-B049-4115-A692-8D63A059BFB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150740" y="1377245"/>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5586B75A-687E-405C-8A0B-8D00578BA2C3}" type="datetimeFigureOut">
              <a:rPr lang="en-US" smtClean="0"/>
              <a:pPr/>
              <a:t>10/1/2024</a:t>
            </a:fld>
            <a:endParaRPr lang="en-US"/>
          </a:p>
        </p:txBody>
      </p:sp>
      <p:sp>
        <p:nvSpPr>
          <p:cNvPr id="6" name="Footer Placeholder 5"/>
          <p:cNvSpPr>
            <a:spLocks noGrp="1"/>
          </p:cNvSpPr>
          <p:nvPr>
            <p:ph type="ftr" sz="quarter" idx="11"/>
          </p:nvPr>
        </p:nvSpPr>
        <p:spPr>
          <a:xfrm>
            <a:off x="3897843" y="1796201"/>
            <a:ext cx="5911517"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a:p>
        </p:txBody>
      </p:sp>
      <p:sp>
        <p:nvSpPr>
          <p:cNvPr id="7" name="Slide Number Placeholder 6"/>
          <p:cNvSpPr>
            <a:spLocks noGrp="1"/>
          </p:cNvSpPr>
          <p:nvPr>
            <p:ph type="sldNum" sz="quarter" idx="12"/>
          </p:nvPr>
        </p:nvSpPr>
        <p:spPr>
          <a:xfrm>
            <a:off x="10634135" y="6356350"/>
            <a:ext cx="1530927" cy="365125"/>
          </a:xfrm>
          <a:prstGeom prst="rect">
            <a:avLst/>
          </a:prstGeom>
        </p:spPr>
        <p:txBody>
          <a:bodyPr/>
          <a:lstStyle>
            <a:lvl1pPr>
              <a:defRPr>
                <a:latin typeface="Arial" panose="020B0604020202020204" pitchFamily="34" charset="0"/>
                <a:cs typeface="Arial" panose="020B0604020202020204" pitchFamily="34" charset="0"/>
              </a:defRPr>
            </a:lvl1pPr>
          </a:lstStyle>
          <a:p>
            <a:fld id="{4FAB73BC-B049-4115-A692-8D63A059BFB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1150740" y="1377245"/>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5586B75A-687E-405C-8A0B-8D00578BA2C3}" type="datetimeFigureOut">
              <a:rPr lang="en-US" smtClean="0"/>
              <a:pPr/>
              <a:t>10/1/2024</a:t>
            </a:fld>
            <a:endParaRPr lang="en-US"/>
          </a:p>
        </p:txBody>
      </p:sp>
      <p:sp>
        <p:nvSpPr>
          <p:cNvPr id="9" name="Footer Placeholder 8"/>
          <p:cNvSpPr>
            <a:spLocks noGrp="1"/>
          </p:cNvSpPr>
          <p:nvPr>
            <p:ph type="ftr" sz="quarter" idx="11"/>
          </p:nvPr>
        </p:nvSpPr>
        <p:spPr>
          <a:xfrm>
            <a:off x="3897843" y="1796201"/>
            <a:ext cx="5911517"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lvl1pPr>
              <a:defRPr>
                <a:latin typeface="Arial" panose="020B0604020202020204" pitchFamily="34" charset="0"/>
                <a:cs typeface="Arial" panose="020B0604020202020204" pitchFamily="34" charset="0"/>
              </a:defRPr>
            </a:lvl1pPr>
          </a:lstStyle>
          <a:p>
            <a:fld id="{4FAB73BC-B049-4115-A692-8D63A059BFB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6.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10.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 name="Rectangle 44"/>
          <p:cNvSpPr/>
          <p:nvPr userDrawn="1"/>
        </p:nvSpPr>
        <p:spPr>
          <a:xfrm>
            <a:off x="-11257" y="0"/>
            <a:ext cx="943498"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1598636" y="1664648"/>
            <a:ext cx="9204135" cy="429350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2" name="Group 101"/>
          <p:cNvGrpSpPr/>
          <p:nvPr userDrawn="1"/>
        </p:nvGrpSpPr>
        <p:grpSpPr>
          <a:xfrm rot="4337731">
            <a:off x="-1675030" y="1672095"/>
            <a:ext cx="5383462" cy="1795749"/>
            <a:chOff x="-21841" y="5046811"/>
            <a:chExt cx="5383462" cy="1795749"/>
          </a:xfrm>
        </p:grpSpPr>
        <p:pic>
          <p:nvPicPr>
            <p:cNvPr id="103" name="Picture 102"/>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rot="5400000">
              <a:off x="586716" y="6235765"/>
              <a:ext cx="598426" cy="606795"/>
            </a:xfrm>
            <a:prstGeom prst="rect">
              <a:avLst/>
            </a:prstGeom>
          </p:spPr>
        </p:pic>
        <p:pic>
          <p:nvPicPr>
            <p:cNvPr id="104" name="Picture 103"/>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rot="10800000">
              <a:off x="1187827" y="6235764"/>
              <a:ext cx="598426" cy="606795"/>
            </a:xfrm>
            <a:prstGeom prst="rect">
              <a:avLst/>
            </a:prstGeom>
          </p:spPr>
        </p:pic>
        <p:pic>
          <p:nvPicPr>
            <p:cNvPr id="105" name="Picture 104"/>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rot="16200000">
              <a:off x="1778502" y="6235765"/>
              <a:ext cx="598426" cy="606795"/>
            </a:xfrm>
            <a:prstGeom prst="rect">
              <a:avLst/>
            </a:prstGeom>
          </p:spPr>
        </p:pic>
        <p:pic>
          <p:nvPicPr>
            <p:cNvPr id="106" name="Picture 105"/>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2382063" y="6235765"/>
              <a:ext cx="598426" cy="606795"/>
            </a:xfrm>
            <a:prstGeom prst="rect">
              <a:avLst/>
            </a:prstGeom>
          </p:spPr>
        </p:pic>
        <p:pic>
          <p:nvPicPr>
            <p:cNvPr id="107" name="Picture 106"/>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rot="5400000">
              <a:off x="2968778" y="6235765"/>
              <a:ext cx="598426" cy="606795"/>
            </a:xfrm>
            <a:prstGeom prst="rect">
              <a:avLst/>
            </a:prstGeom>
          </p:spPr>
        </p:pic>
        <p:pic>
          <p:nvPicPr>
            <p:cNvPr id="108" name="Picture 107"/>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rot="10800000">
              <a:off x="3569889" y="6235764"/>
              <a:ext cx="598426" cy="606795"/>
            </a:xfrm>
            <a:prstGeom prst="rect">
              <a:avLst/>
            </a:prstGeom>
          </p:spPr>
        </p:pic>
        <p:pic>
          <p:nvPicPr>
            <p:cNvPr id="109" name="Picture 108"/>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rot="16200000">
              <a:off x="4160564" y="6235765"/>
              <a:ext cx="598426" cy="606795"/>
            </a:xfrm>
            <a:prstGeom prst="rect">
              <a:avLst/>
            </a:prstGeom>
          </p:spPr>
        </p:pic>
        <p:pic>
          <p:nvPicPr>
            <p:cNvPr id="110" name="Picture 109"/>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87156" y="5637865"/>
              <a:ext cx="598426" cy="606795"/>
            </a:xfrm>
            <a:prstGeom prst="rect">
              <a:avLst/>
            </a:prstGeom>
          </p:spPr>
        </p:pic>
        <p:pic>
          <p:nvPicPr>
            <p:cNvPr id="111" name="Picture 110"/>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rot="5400000">
              <a:off x="1173871" y="5637865"/>
              <a:ext cx="598426" cy="606795"/>
            </a:xfrm>
            <a:prstGeom prst="rect">
              <a:avLst/>
            </a:prstGeom>
          </p:spPr>
        </p:pic>
        <p:pic>
          <p:nvPicPr>
            <p:cNvPr id="112" name="Picture 111"/>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rot="10800000">
              <a:off x="1774982" y="5637866"/>
              <a:ext cx="598426" cy="606795"/>
            </a:xfrm>
            <a:prstGeom prst="rect">
              <a:avLst/>
            </a:prstGeom>
          </p:spPr>
        </p:pic>
        <p:pic>
          <p:nvPicPr>
            <p:cNvPr id="113" name="Picture 112"/>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rot="16200000">
              <a:off x="2365657" y="5637865"/>
              <a:ext cx="598426" cy="606795"/>
            </a:xfrm>
            <a:prstGeom prst="rect">
              <a:avLst/>
            </a:prstGeom>
          </p:spPr>
        </p:pic>
        <p:pic>
          <p:nvPicPr>
            <p:cNvPr id="114" name="Picture 113"/>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2969218" y="5637866"/>
              <a:ext cx="598426" cy="606795"/>
            </a:xfrm>
            <a:prstGeom prst="rect">
              <a:avLst/>
            </a:prstGeom>
          </p:spPr>
        </p:pic>
        <p:pic>
          <p:nvPicPr>
            <p:cNvPr id="117" name="Picture 116"/>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763195" y="6230534"/>
              <a:ext cx="598426" cy="606795"/>
            </a:xfrm>
            <a:prstGeom prst="rect">
              <a:avLst/>
            </a:prstGeom>
          </p:spPr>
        </p:pic>
        <p:pic>
          <p:nvPicPr>
            <p:cNvPr id="119" name="Picture 118"/>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rot="10800000">
              <a:off x="-21841" y="5046811"/>
              <a:ext cx="598426" cy="606795"/>
            </a:xfrm>
            <a:prstGeom prst="rect">
              <a:avLst/>
            </a:prstGeom>
          </p:spPr>
        </p:pic>
        <p:pic>
          <p:nvPicPr>
            <p:cNvPr id="120" name="Picture 119"/>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rot="16200000">
              <a:off x="568834" y="5046811"/>
              <a:ext cx="598426" cy="606795"/>
            </a:xfrm>
            <a:prstGeom prst="rect">
              <a:avLst/>
            </a:prstGeom>
          </p:spPr>
        </p:pic>
        <p:pic>
          <p:nvPicPr>
            <p:cNvPr id="121" name="Picture 120"/>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172394" y="5046811"/>
              <a:ext cx="598426" cy="606795"/>
            </a:xfrm>
            <a:prstGeom prst="rect">
              <a:avLst/>
            </a:prstGeom>
          </p:spPr>
        </p:pic>
        <p:pic>
          <p:nvPicPr>
            <p:cNvPr id="122" name="Picture 121"/>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rot="16200000">
              <a:off x="-15990" y="5637918"/>
              <a:ext cx="598426" cy="606795"/>
            </a:xfrm>
            <a:prstGeom prst="rect">
              <a:avLst/>
            </a:prstGeom>
          </p:spPr>
        </p:pic>
      </p:grpSp>
      <p:grpSp>
        <p:nvGrpSpPr>
          <p:cNvPr id="123" name="Group 122"/>
          <p:cNvGrpSpPr/>
          <p:nvPr userDrawn="1"/>
        </p:nvGrpSpPr>
        <p:grpSpPr>
          <a:xfrm rot="4337731">
            <a:off x="-2142086" y="4413366"/>
            <a:ext cx="4783349" cy="1204695"/>
            <a:chOff x="-20175" y="5637865"/>
            <a:chExt cx="4783349" cy="1204695"/>
          </a:xfrm>
        </p:grpSpPr>
        <p:pic>
          <p:nvPicPr>
            <p:cNvPr id="124" name="Picture 123"/>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rot="5400000">
              <a:off x="586716" y="6235765"/>
              <a:ext cx="598426" cy="606795"/>
            </a:xfrm>
            <a:prstGeom prst="rect">
              <a:avLst/>
            </a:prstGeom>
          </p:spPr>
        </p:pic>
        <p:pic>
          <p:nvPicPr>
            <p:cNvPr id="125" name="Picture 124"/>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rot="10800000">
              <a:off x="1187827" y="6235764"/>
              <a:ext cx="598426" cy="606795"/>
            </a:xfrm>
            <a:prstGeom prst="rect">
              <a:avLst/>
            </a:prstGeom>
          </p:spPr>
        </p:pic>
        <p:pic>
          <p:nvPicPr>
            <p:cNvPr id="126" name="Picture 125"/>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rot="16200000">
              <a:off x="1778502" y="6235765"/>
              <a:ext cx="598426" cy="606795"/>
            </a:xfrm>
            <a:prstGeom prst="rect">
              <a:avLst/>
            </a:prstGeom>
          </p:spPr>
        </p:pic>
        <p:pic>
          <p:nvPicPr>
            <p:cNvPr id="127" name="Picture 126"/>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2382063" y="6235765"/>
              <a:ext cx="598426" cy="606795"/>
            </a:xfrm>
            <a:prstGeom prst="rect">
              <a:avLst/>
            </a:prstGeom>
          </p:spPr>
        </p:pic>
        <p:pic>
          <p:nvPicPr>
            <p:cNvPr id="128" name="Picture 127"/>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rot="5400000">
              <a:off x="2968778" y="6235765"/>
              <a:ext cx="598426" cy="606795"/>
            </a:xfrm>
            <a:prstGeom prst="rect">
              <a:avLst/>
            </a:prstGeom>
          </p:spPr>
        </p:pic>
        <p:pic>
          <p:nvPicPr>
            <p:cNvPr id="129" name="Picture 128"/>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rot="10800000">
              <a:off x="3569889" y="6235764"/>
              <a:ext cx="598426" cy="606795"/>
            </a:xfrm>
            <a:prstGeom prst="rect">
              <a:avLst/>
            </a:prstGeom>
          </p:spPr>
        </p:pic>
        <p:pic>
          <p:nvPicPr>
            <p:cNvPr id="130" name="Picture 129"/>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rot="16200000">
              <a:off x="4160564" y="6235765"/>
              <a:ext cx="598426" cy="606795"/>
            </a:xfrm>
            <a:prstGeom prst="rect">
              <a:avLst/>
            </a:prstGeom>
          </p:spPr>
        </p:pic>
        <p:pic>
          <p:nvPicPr>
            <p:cNvPr id="131" name="Picture 130"/>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87156" y="5637865"/>
              <a:ext cx="598426" cy="606795"/>
            </a:xfrm>
            <a:prstGeom prst="rect">
              <a:avLst/>
            </a:prstGeom>
          </p:spPr>
        </p:pic>
        <p:pic>
          <p:nvPicPr>
            <p:cNvPr id="132" name="Picture 131"/>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rot="5400000">
              <a:off x="1173871" y="5637865"/>
              <a:ext cx="598426" cy="606795"/>
            </a:xfrm>
            <a:prstGeom prst="rect">
              <a:avLst/>
            </a:prstGeom>
          </p:spPr>
        </p:pic>
        <p:pic>
          <p:nvPicPr>
            <p:cNvPr id="133" name="Picture 132"/>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rot="10800000">
              <a:off x="1774982" y="5637866"/>
              <a:ext cx="598426" cy="606795"/>
            </a:xfrm>
            <a:prstGeom prst="rect">
              <a:avLst/>
            </a:prstGeom>
          </p:spPr>
        </p:pic>
        <p:pic>
          <p:nvPicPr>
            <p:cNvPr id="134" name="Picture 133"/>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rot="16200000">
              <a:off x="2365657" y="5637865"/>
              <a:ext cx="598426" cy="606795"/>
            </a:xfrm>
            <a:prstGeom prst="rect">
              <a:avLst/>
            </a:prstGeom>
          </p:spPr>
        </p:pic>
        <p:pic>
          <p:nvPicPr>
            <p:cNvPr id="135" name="Picture 134"/>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2969218" y="5637866"/>
              <a:ext cx="598426" cy="606795"/>
            </a:xfrm>
            <a:prstGeom prst="rect">
              <a:avLst/>
            </a:prstGeom>
          </p:spPr>
        </p:pic>
        <p:pic>
          <p:nvPicPr>
            <p:cNvPr id="136" name="Picture 135"/>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rot="5400000">
              <a:off x="3555933" y="5637865"/>
              <a:ext cx="598426" cy="606795"/>
            </a:xfrm>
            <a:prstGeom prst="rect">
              <a:avLst/>
            </a:prstGeom>
          </p:spPr>
        </p:pic>
        <p:pic>
          <p:nvPicPr>
            <p:cNvPr id="138" name="Picture 137"/>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rot="16200000">
              <a:off x="-15990" y="5637918"/>
              <a:ext cx="598426" cy="606795"/>
            </a:xfrm>
            <a:prstGeom prst="rect">
              <a:avLst/>
            </a:prstGeom>
          </p:spPr>
        </p:pic>
      </p:grpSp>
      <p:pic>
        <p:nvPicPr>
          <p:cNvPr id="139" name="Picture 138"/>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rot="4337731">
            <a:off x="-610853" y="5853992"/>
            <a:ext cx="598426" cy="606795"/>
          </a:xfrm>
          <a:prstGeom prst="rect">
            <a:avLst/>
          </a:prstGeom>
        </p:spPr>
      </p:pic>
      <p:pic>
        <p:nvPicPr>
          <p:cNvPr id="140" name="Picture 139"/>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rot="9737731">
            <a:off x="-432429" y="6412919"/>
            <a:ext cx="598426" cy="606795"/>
          </a:xfrm>
          <a:prstGeom prst="rect">
            <a:avLst/>
          </a:prstGeom>
        </p:spPr>
      </p:pic>
      <p:pic>
        <p:nvPicPr>
          <p:cNvPr id="47" name="Picture 46"/>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rot="15137731">
            <a:off x="864782" y="6556133"/>
            <a:ext cx="598426" cy="606795"/>
          </a:xfrm>
          <a:prstGeom prst="rect">
            <a:avLst/>
          </a:prstGeom>
        </p:spPr>
      </p:pic>
      <p:sp>
        <p:nvSpPr>
          <p:cNvPr id="4" name="Rectangle 3"/>
          <p:cNvSpPr/>
          <p:nvPr userDrawn="1"/>
        </p:nvSpPr>
        <p:spPr>
          <a:xfrm>
            <a:off x="-6488" y="0"/>
            <a:ext cx="943498" cy="6858000"/>
          </a:xfrm>
          <a:prstGeom prst="rect">
            <a:avLst/>
          </a:prstGeom>
          <a:gradFill flip="none" rotWithShape="1">
            <a:gsLst>
              <a:gs pos="0">
                <a:schemeClr val="accent1">
                  <a:shade val="30000"/>
                  <a:satMod val="115000"/>
                  <a:alpha val="40000"/>
                </a:schemeClr>
              </a:gs>
              <a:gs pos="50000">
                <a:schemeClr val="accent1">
                  <a:shade val="67500"/>
                  <a:satMod val="115000"/>
                  <a:alpha val="40000"/>
                </a:schemeClr>
              </a:gs>
              <a:gs pos="100000">
                <a:schemeClr val="accent1">
                  <a:shade val="100000"/>
                  <a:satMod val="115000"/>
                  <a:lumMod val="100000"/>
                  <a:alpha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userDrawn="1"/>
        </p:nvSpPr>
        <p:spPr>
          <a:xfrm>
            <a:off x="-16026" y="-26066"/>
            <a:ext cx="12208026" cy="1037421"/>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99754" y="143088"/>
            <a:ext cx="8086136" cy="742865"/>
          </a:xfrm>
          <a:prstGeom prst="rect">
            <a:avLst/>
          </a:prstGeom>
        </p:spPr>
        <p:txBody>
          <a:bodyPr vert="horz" lIns="91440" tIns="45720" rIns="91440" bIns="45720" rtlCol="0" anchor="ctr">
            <a:normAutofit/>
          </a:bodyPr>
          <a:lstStyle/>
          <a:p>
            <a:r>
              <a:rPr lang="en-US"/>
              <a:t>Click to edit Master title style</a:t>
            </a:r>
          </a:p>
        </p:txBody>
      </p:sp>
    </p:spTree>
  </p:cSld>
  <p:clrMap bg1="lt1" tx1="dk1" bg2="lt2" tx2="dk2" accent1="accent1" accent2="accent2" accent3="accent3" accent4="accent4" accent5="accent5" accent6="accent6" hlink="hlink" folHlink="folHlink"/>
  <p:sldLayoutIdLst>
    <p:sldLayoutId id="2147483841" r:id="rId1"/>
    <p:sldLayoutId id="2147483852"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hf sldNum="0" hdr="0" ftr="0" dt="0"/>
  <p:txStyles>
    <p:titleStyle>
      <a:lvl1pPr algn="l" defTabSz="914400" rtl="0" eaLnBrk="1" latinLnBrk="0" hangingPunct="1">
        <a:lnSpc>
          <a:spcPct val="90000"/>
        </a:lnSpc>
        <a:spcBef>
          <a:spcPct val="0"/>
        </a:spcBef>
        <a:buNone/>
        <a:defRPr sz="3600" b="1" kern="1200" spc="-60" baseline="0">
          <a:solidFill>
            <a:schemeClr val="bg1"/>
          </a:solidFill>
          <a:latin typeface="Calibri" panose="020F0502020204030204" pitchFamily="34" charset="0"/>
          <a:ea typeface="+mj-ea"/>
          <a:cs typeface="+mj-cs"/>
        </a:defRPr>
      </a:lvl1pPr>
    </p:titleStyle>
    <p:bodyStyle>
      <a:lvl1pPr marL="182880" indent="-182880" algn="l" defTabSz="914400" rtl="0" eaLnBrk="1" latinLnBrk="0" hangingPunct="1">
        <a:lnSpc>
          <a:spcPct val="90000"/>
        </a:lnSpc>
        <a:spcBef>
          <a:spcPts val="1800"/>
        </a:spcBef>
        <a:buClr>
          <a:schemeClr val="accent1"/>
        </a:buClr>
        <a:buFont typeface="Wingdings 2" pitchFamily="18" charset="2"/>
        <a:buChar char=""/>
        <a:defRPr sz="2000" kern="1200">
          <a:solidFill>
            <a:schemeClr val="tx1">
              <a:lumMod val="65000"/>
              <a:lumOff val="35000"/>
            </a:schemeClr>
          </a:solidFill>
          <a:latin typeface="Calibri" panose="020F0502020204030204" pitchFamily="34" charset="0"/>
          <a:ea typeface="+mn-ea"/>
          <a:cs typeface="+mn-cs"/>
        </a:defRPr>
      </a:lvl1pPr>
      <a:lvl2pPr marL="685800" indent="-182880" algn="l" defTabSz="914400" rtl="0" eaLnBrk="1" latinLnBrk="0" hangingPunct="1">
        <a:lnSpc>
          <a:spcPct val="90000"/>
        </a:lnSpc>
        <a:spcBef>
          <a:spcPts val="1800"/>
        </a:spcBef>
        <a:spcAft>
          <a:spcPts val="250"/>
        </a:spcAft>
        <a:buClr>
          <a:schemeClr val="accent1"/>
        </a:buClr>
        <a:buFont typeface="Wingdings 2" pitchFamily="18" charset="2"/>
        <a:buChar char=""/>
        <a:defRPr sz="1800" kern="1200">
          <a:solidFill>
            <a:schemeClr val="tx1">
              <a:lumMod val="65000"/>
              <a:lumOff val="35000"/>
            </a:schemeClr>
          </a:solidFill>
          <a:latin typeface="Calibri" panose="020F0502020204030204" pitchFamily="34" charset="0"/>
          <a:ea typeface="+mn-ea"/>
          <a:cs typeface="+mn-cs"/>
        </a:defRPr>
      </a:lvl2pPr>
      <a:lvl3pPr marL="1143000" indent="-182880" algn="l" defTabSz="914400" rtl="0" eaLnBrk="1" latinLnBrk="0" hangingPunct="1">
        <a:lnSpc>
          <a:spcPct val="90000"/>
        </a:lnSpc>
        <a:spcBef>
          <a:spcPts val="1800"/>
        </a:spcBef>
        <a:spcAft>
          <a:spcPts val="250"/>
        </a:spcAft>
        <a:buClr>
          <a:schemeClr val="accent1"/>
        </a:buClr>
        <a:buFont typeface="Wingdings 2" pitchFamily="18" charset="2"/>
        <a:buChar char=""/>
        <a:defRPr sz="1600" kern="1200">
          <a:solidFill>
            <a:schemeClr val="tx1">
              <a:lumMod val="65000"/>
              <a:lumOff val="35000"/>
            </a:schemeClr>
          </a:solidFill>
          <a:latin typeface="Calibri" panose="020F0502020204030204" pitchFamily="34" charset="0"/>
          <a:ea typeface="+mn-ea"/>
          <a:cs typeface="+mn-cs"/>
        </a:defRPr>
      </a:lvl3pPr>
      <a:lvl4pPr marL="1600200" indent="-182880" algn="l" defTabSz="914400" rtl="0" eaLnBrk="1" latinLnBrk="0" hangingPunct="1">
        <a:lnSpc>
          <a:spcPct val="90000"/>
        </a:lnSpc>
        <a:spcBef>
          <a:spcPts val="1800"/>
        </a:spcBef>
        <a:spcAft>
          <a:spcPts val="250"/>
        </a:spcAft>
        <a:buClr>
          <a:schemeClr val="accent1"/>
        </a:buClr>
        <a:buFont typeface="Wingdings 2" pitchFamily="18" charset="2"/>
        <a:buChar char=""/>
        <a:defRPr sz="1400" kern="1200">
          <a:solidFill>
            <a:schemeClr val="tx1">
              <a:lumMod val="65000"/>
              <a:lumOff val="35000"/>
            </a:schemeClr>
          </a:solidFill>
          <a:latin typeface="Calibri" panose="020F0502020204030204" pitchFamily="34" charset="0"/>
          <a:ea typeface="+mn-ea"/>
          <a:cs typeface="+mn-cs"/>
        </a:defRPr>
      </a:lvl4pPr>
      <a:lvl5pPr marL="2057400" indent="-182880" algn="l" defTabSz="914400" rtl="0" eaLnBrk="1" latinLnBrk="0" hangingPunct="1">
        <a:lnSpc>
          <a:spcPct val="90000"/>
        </a:lnSpc>
        <a:spcBef>
          <a:spcPts val="1800"/>
        </a:spcBef>
        <a:spcAft>
          <a:spcPts val="250"/>
        </a:spcAft>
        <a:buClr>
          <a:schemeClr val="accent1"/>
        </a:buClr>
        <a:buFont typeface="Wingdings 2" pitchFamily="18" charset="2"/>
        <a:buChar char=""/>
        <a:defRPr sz="140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 name="Rectangle 44"/>
          <p:cNvSpPr/>
          <p:nvPr userDrawn="1"/>
        </p:nvSpPr>
        <p:spPr>
          <a:xfrm>
            <a:off x="-11257" y="909092"/>
            <a:ext cx="943498" cy="594890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1598636" y="1664648"/>
            <a:ext cx="9204135" cy="4293509"/>
          </a:xfrm>
          <a:prstGeom prst="rect">
            <a:avLst/>
          </a:prstGeom>
        </p:spPr>
        <p:txBody>
          <a:bodyPr vert="horz" lIns="91440" tIns="45720" rIns="91440" bIns="45720" rtlCol="0"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4" name="Picture 103"/>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rot="15137731">
            <a:off x="-208546" y="1320530"/>
            <a:ext cx="598426" cy="606795"/>
          </a:xfrm>
          <a:prstGeom prst="rect">
            <a:avLst/>
          </a:prstGeom>
        </p:spPr>
      </p:pic>
      <p:pic>
        <p:nvPicPr>
          <p:cNvPr id="105" name="Picture 104"/>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rot="20537731">
            <a:off x="-28918" y="1883229"/>
            <a:ext cx="598426" cy="606795"/>
          </a:xfrm>
          <a:prstGeom prst="rect">
            <a:avLst/>
          </a:prstGeom>
        </p:spPr>
      </p:pic>
      <p:pic>
        <p:nvPicPr>
          <p:cNvPr id="106" name="Picture 105"/>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rot="4337731">
            <a:off x="154629" y="2458204"/>
            <a:ext cx="598426" cy="606795"/>
          </a:xfrm>
          <a:prstGeom prst="rect">
            <a:avLst/>
          </a:prstGeom>
        </p:spPr>
      </p:pic>
      <p:pic>
        <p:nvPicPr>
          <p:cNvPr id="107" name="Picture 106"/>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rot="9737731">
            <a:off x="333054" y="3017131"/>
            <a:ext cx="598426" cy="606795"/>
          </a:xfrm>
          <a:prstGeom prst="rect">
            <a:avLst/>
          </a:prstGeom>
        </p:spPr>
      </p:pic>
      <p:pic>
        <p:nvPicPr>
          <p:cNvPr id="108" name="Picture 107"/>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rot="15137731">
            <a:off x="515857" y="3589772"/>
            <a:ext cx="598426" cy="606795"/>
          </a:xfrm>
          <a:prstGeom prst="rect">
            <a:avLst/>
          </a:prstGeom>
        </p:spPr>
      </p:pic>
      <p:pic>
        <p:nvPicPr>
          <p:cNvPr id="109" name="Picture 108"/>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rot="20537731">
            <a:off x="695485" y="4152471"/>
            <a:ext cx="598426" cy="606795"/>
          </a:xfrm>
          <a:prstGeom prst="rect">
            <a:avLst/>
          </a:prstGeom>
        </p:spPr>
      </p:pic>
      <p:pic>
        <p:nvPicPr>
          <p:cNvPr id="111" name="Picture 110"/>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rot="9737731">
            <a:off x="356791" y="1125409"/>
            <a:ext cx="598426" cy="606795"/>
          </a:xfrm>
          <a:prstGeom prst="rect">
            <a:avLst/>
          </a:prstGeom>
        </p:spPr>
      </p:pic>
      <p:pic>
        <p:nvPicPr>
          <p:cNvPr id="112" name="Picture 111"/>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rot="15137731">
            <a:off x="539592" y="1698050"/>
            <a:ext cx="598426" cy="606795"/>
          </a:xfrm>
          <a:prstGeom prst="rect">
            <a:avLst/>
          </a:prstGeom>
        </p:spPr>
      </p:pic>
      <p:pic>
        <p:nvPicPr>
          <p:cNvPr id="113" name="Picture 112"/>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rot="20537731">
            <a:off x="719222" y="2260749"/>
            <a:ext cx="598426" cy="606795"/>
          </a:xfrm>
          <a:prstGeom prst="rect">
            <a:avLst/>
          </a:prstGeom>
        </p:spPr>
      </p:pic>
      <p:pic>
        <p:nvPicPr>
          <p:cNvPr id="114" name="Picture 113"/>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rot="4337731">
            <a:off x="902768" y="2835725"/>
            <a:ext cx="598426" cy="606795"/>
          </a:xfrm>
          <a:prstGeom prst="rect">
            <a:avLst/>
          </a:prstGeom>
        </p:spPr>
      </p:pic>
      <p:pic>
        <p:nvPicPr>
          <p:cNvPr id="117" name="Picture 116"/>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rot="4337731">
            <a:off x="883733" y="4724969"/>
            <a:ext cx="598426" cy="606795"/>
          </a:xfrm>
          <a:prstGeom prst="rect">
            <a:avLst/>
          </a:prstGeom>
        </p:spPr>
      </p:pic>
      <p:pic>
        <p:nvPicPr>
          <p:cNvPr id="120" name="Picture 119"/>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rot="20537731">
            <a:off x="735855" y="369284"/>
            <a:ext cx="598426" cy="606795"/>
          </a:xfrm>
          <a:prstGeom prst="rect">
            <a:avLst/>
          </a:prstGeom>
        </p:spPr>
      </p:pic>
      <p:pic>
        <p:nvPicPr>
          <p:cNvPr id="121" name="Picture 120"/>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rot="4337731">
            <a:off x="919402" y="944258"/>
            <a:ext cx="598426" cy="606795"/>
          </a:xfrm>
          <a:prstGeom prst="rect">
            <a:avLst/>
          </a:prstGeom>
        </p:spPr>
      </p:pic>
      <p:pic>
        <p:nvPicPr>
          <p:cNvPr id="122" name="Picture 121"/>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rot="20537731">
            <a:off x="-5106" y="-8081"/>
            <a:ext cx="598426" cy="606795"/>
          </a:xfrm>
          <a:prstGeom prst="rect">
            <a:avLst/>
          </a:prstGeom>
        </p:spPr>
      </p:pic>
      <p:grpSp>
        <p:nvGrpSpPr>
          <p:cNvPr id="123" name="Group 122"/>
          <p:cNvGrpSpPr/>
          <p:nvPr userDrawn="1"/>
        </p:nvGrpSpPr>
        <p:grpSpPr>
          <a:xfrm rot="4337731">
            <a:off x="-2142086" y="4413367"/>
            <a:ext cx="4783350" cy="1204694"/>
            <a:chOff x="-20175" y="5637866"/>
            <a:chExt cx="4783350" cy="1204694"/>
          </a:xfrm>
        </p:grpSpPr>
        <p:pic>
          <p:nvPicPr>
            <p:cNvPr id="124" name="Picture 123"/>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rot="5400000">
              <a:off x="586716" y="6235766"/>
              <a:ext cx="598426" cy="606795"/>
            </a:xfrm>
            <a:prstGeom prst="rect">
              <a:avLst/>
            </a:prstGeom>
          </p:spPr>
        </p:pic>
        <p:pic>
          <p:nvPicPr>
            <p:cNvPr id="125" name="Picture 124"/>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rot="10800000">
              <a:off x="1187827" y="6235764"/>
              <a:ext cx="598426" cy="606795"/>
            </a:xfrm>
            <a:prstGeom prst="rect">
              <a:avLst/>
            </a:prstGeom>
          </p:spPr>
        </p:pic>
        <p:pic>
          <p:nvPicPr>
            <p:cNvPr id="126" name="Picture 125"/>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rot="16200000">
              <a:off x="1778502" y="6235766"/>
              <a:ext cx="598426" cy="606795"/>
            </a:xfrm>
            <a:prstGeom prst="rect">
              <a:avLst/>
            </a:prstGeom>
          </p:spPr>
        </p:pic>
        <p:pic>
          <p:nvPicPr>
            <p:cNvPr id="127" name="Picture 126"/>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2382064" y="6235765"/>
              <a:ext cx="598426" cy="606795"/>
            </a:xfrm>
            <a:prstGeom prst="rect">
              <a:avLst/>
            </a:prstGeom>
          </p:spPr>
        </p:pic>
        <p:pic>
          <p:nvPicPr>
            <p:cNvPr id="128" name="Picture 127"/>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rot="5400000">
              <a:off x="2968779" y="6235766"/>
              <a:ext cx="598426" cy="606795"/>
            </a:xfrm>
            <a:prstGeom prst="rect">
              <a:avLst/>
            </a:prstGeom>
          </p:spPr>
        </p:pic>
        <p:pic>
          <p:nvPicPr>
            <p:cNvPr id="129" name="Picture 128"/>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rot="10800000">
              <a:off x="3569890" y="6235764"/>
              <a:ext cx="598426" cy="606795"/>
            </a:xfrm>
            <a:prstGeom prst="rect">
              <a:avLst/>
            </a:prstGeom>
          </p:spPr>
        </p:pic>
        <p:pic>
          <p:nvPicPr>
            <p:cNvPr id="130" name="Picture 129"/>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rot="16200000">
              <a:off x="4160565" y="6235765"/>
              <a:ext cx="598426" cy="606795"/>
            </a:xfrm>
            <a:prstGeom prst="rect">
              <a:avLst/>
            </a:prstGeom>
          </p:spPr>
        </p:pic>
        <p:pic>
          <p:nvPicPr>
            <p:cNvPr id="131" name="Picture 130"/>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587157" y="5637866"/>
              <a:ext cx="598426" cy="606795"/>
            </a:xfrm>
            <a:prstGeom prst="rect">
              <a:avLst/>
            </a:prstGeom>
          </p:spPr>
        </p:pic>
        <p:pic>
          <p:nvPicPr>
            <p:cNvPr id="132" name="Picture 131"/>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rot="5400000">
              <a:off x="1173872" y="5637865"/>
              <a:ext cx="598426" cy="606795"/>
            </a:xfrm>
            <a:prstGeom prst="rect">
              <a:avLst/>
            </a:prstGeom>
          </p:spPr>
        </p:pic>
        <p:pic>
          <p:nvPicPr>
            <p:cNvPr id="133" name="Picture 132"/>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rot="10800000">
              <a:off x="1774983" y="5637866"/>
              <a:ext cx="598426" cy="606795"/>
            </a:xfrm>
            <a:prstGeom prst="rect">
              <a:avLst/>
            </a:prstGeom>
          </p:spPr>
        </p:pic>
        <p:pic>
          <p:nvPicPr>
            <p:cNvPr id="134" name="Picture 133"/>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rot="16200000">
              <a:off x="2365658" y="5637865"/>
              <a:ext cx="598426" cy="606795"/>
            </a:xfrm>
            <a:prstGeom prst="rect">
              <a:avLst/>
            </a:prstGeom>
          </p:spPr>
        </p:pic>
        <p:pic>
          <p:nvPicPr>
            <p:cNvPr id="135" name="Picture 134"/>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2969218" y="5637866"/>
              <a:ext cx="598426" cy="606795"/>
            </a:xfrm>
            <a:prstGeom prst="rect">
              <a:avLst/>
            </a:prstGeom>
          </p:spPr>
        </p:pic>
        <p:pic>
          <p:nvPicPr>
            <p:cNvPr id="136" name="Picture 135"/>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rot="5400000">
              <a:off x="3555934" y="5637865"/>
              <a:ext cx="598426" cy="606795"/>
            </a:xfrm>
            <a:prstGeom prst="rect">
              <a:avLst/>
            </a:prstGeom>
          </p:spPr>
        </p:pic>
        <p:pic>
          <p:nvPicPr>
            <p:cNvPr id="138" name="Picture 137"/>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rot="16200000">
              <a:off x="-15990" y="5637918"/>
              <a:ext cx="598426" cy="606795"/>
            </a:xfrm>
            <a:prstGeom prst="rect">
              <a:avLst/>
            </a:prstGeom>
          </p:spPr>
        </p:pic>
      </p:grpSp>
      <p:pic>
        <p:nvPicPr>
          <p:cNvPr id="139" name="Picture 138"/>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rot="4337731">
            <a:off x="-610853" y="5853992"/>
            <a:ext cx="598426" cy="606795"/>
          </a:xfrm>
          <a:prstGeom prst="rect">
            <a:avLst/>
          </a:prstGeom>
        </p:spPr>
      </p:pic>
      <p:pic>
        <p:nvPicPr>
          <p:cNvPr id="140" name="Picture 139"/>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rot="9737731">
            <a:off x="-432429" y="6412919"/>
            <a:ext cx="598426" cy="606795"/>
          </a:xfrm>
          <a:prstGeom prst="rect">
            <a:avLst/>
          </a:prstGeom>
        </p:spPr>
      </p:pic>
      <p:pic>
        <p:nvPicPr>
          <p:cNvPr id="47" name="Picture 46"/>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rot="15137731">
            <a:off x="864782" y="6556133"/>
            <a:ext cx="598426" cy="606795"/>
          </a:xfrm>
          <a:prstGeom prst="rect">
            <a:avLst/>
          </a:prstGeom>
        </p:spPr>
      </p:pic>
      <p:sp>
        <p:nvSpPr>
          <p:cNvPr id="4" name="Rectangle 3"/>
          <p:cNvSpPr/>
          <p:nvPr userDrawn="1"/>
        </p:nvSpPr>
        <p:spPr>
          <a:xfrm>
            <a:off x="-12689" y="1001002"/>
            <a:ext cx="943498" cy="5856997"/>
          </a:xfrm>
          <a:prstGeom prst="rect">
            <a:avLst/>
          </a:prstGeom>
          <a:gradFill flip="none" rotWithShape="1">
            <a:gsLst>
              <a:gs pos="0">
                <a:schemeClr val="tx2"/>
              </a:gs>
              <a:gs pos="89000">
                <a:schemeClr val="accent1">
                  <a:shade val="67500"/>
                  <a:satMod val="115000"/>
                  <a:alpha val="40000"/>
                </a:schemeClr>
              </a:gs>
              <a:gs pos="100000">
                <a:schemeClr val="accent1">
                  <a:shade val="100000"/>
                  <a:satMod val="115000"/>
                  <a:lumMod val="100000"/>
                  <a:alpha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userDrawn="1"/>
        </p:nvSpPr>
        <p:spPr>
          <a:xfrm>
            <a:off x="-16026" y="-26066"/>
            <a:ext cx="12208026" cy="1037421"/>
          </a:xfrm>
          <a:prstGeom prst="rect">
            <a:avLst/>
          </a:prstGeom>
          <a:gradFill flip="none" rotWithShape="1">
            <a:gsLst>
              <a:gs pos="0">
                <a:schemeClr val="tx2"/>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userDrawn="1">
            <p:ph type="title"/>
          </p:nvPr>
        </p:nvSpPr>
        <p:spPr>
          <a:xfrm>
            <a:off x="199754" y="143088"/>
            <a:ext cx="8086136" cy="742865"/>
          </a:xfrm>
          <a:prstGeom prst="rect">
            <a:avLst/>
          </a:prstGeom>
        </p:spPr>
        <p:txBody>
          <a:bodyPr vert="horz" lIns="91440" tIns="45720" rIns="91440" bIns="45720" rtlCol="0" anchor="ctr">
            <a:normAutofit/>
          </a:bodyPr>
          <a:lstStyle/>
          <a:p>
            <a:r>
              <a:rPr lang="en-US"/>
              <a:t>Click to edit Master title style</a:t>
            </a:r>
          </a:p>
        </p:txBody>
      </p:sp>
    </p:spTree>
  </p:cSld>
  <p:clrMap bg1="lt1" tx1="dk1" bg2="lt2" tx2="dk2" accent1="accent1" accent2="accent2" accent3="accent3" accent4="accent4" accent5="accent5" accent6="accent6" hlink="hlink" folHlink="folHlink"/>
  <p:sldLayoutIdLst>
    <p:sldLayoutId id="2147483855" r:id="rId1"/>
    <p:sldLayoutId id="2147483853"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Lst>
  <p:hf sldNum="0" hdr="0" ftr="0" dt="0"/>
  <p:txStyles>
    <p:titleStyle>
      <a:lvl1pPr algn="l" defTabSz="914400" rtl="0" eaLnBrk="1" latinLnBrk="0" hangingPunct="1">
        <a:lnSpc>
          <a:spcPct val="90000"/>
        </a:lnSpc>
        <a:spcBef>
          <a:spcPct val="0"/>
        </a:spcBef>
        <a:buNone/>
        <a:defRPr sz="3600" b="1" kern="1200" spc="-60" baseline="0">
          <a:solidFill>
            <a:schemeClr val="bg1"/>
          </a:solidFill>
          <a:latin typeface="Arial" panose="020B0604020202020204" pitchFamily="34" charset="0"/>
          <a:ea typeface="+mj-ea"/>
          <a:cs typeface="Arial" panose="020B0604020202020204" pitchFamily="34" charset="0"/>
        </a:defRPr>
      </a:lvl1pPr>
    </p:titleStyle>
    <p:bodyStyle>
      <a:lvl1pPr marL="182880" indent="-182880" algn="l" defTabSz="914400" rtl="0" eaLnBrk="1" latinLnBrk="0" hangingPunct="1">
        <a:lnSpc>
          <a:spcPct val="100000"/>
        </a:lnSpc>
        <a:spcBef>
          <a:spcPts val="1800"/>
        </a:spcBef>
        <a:buClr>
          <a:schemeClr val="accent1"/>
        </a:buClr>
        <a:buFont typeface="Wingdings 2" pitchFamily="18" charset="2"/>
        <a:buChar char=""/>
        <a:defRPr sz="220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685800" indent="-182880" algn="l" defTabSz="914400" rtl="0" eaLnBrk="1" latinLnBrk="0" hangingPunct="1">
        <a:lnSpc>
          <a:spcPct val="100000"/>
        </a:lnSpc>
        <a:spcBef>
          <a:spcPts val="1800"/>
        </a:spcBef>
        <a:spcAft>
          <a:spcPts val="250"/>
        </a:spcAft>
        <a:buClr>
          <a:schemeClr val="accent1"/>
        </a:buClr>
        <a:buFont typeface="Wingdings 2" pitchFamily="18" charset="2"/>
        <a:buChar char=""/>
        <a:defRPr sz="2000" kern="1200">
          <a:solidFill>
            <a:schemeClr val="tx1">
              <a:lumMod val="65000"/>
              <a:lumOff val="35000"/>
            </a:schemeClr>
          </a:solidFill>
          <a:latin typeface="Calibri" panose="020F0502020204030204" pitchFamily="34" charset="0"/>
          <a:ea typeface="+mn-ea"/>
          <a:cs typeface="Calibri" panose="020F0502020204030204" pitchFamily="34" charset="0"/>
        </a:defRPr>
      </a:lvl2pPr>
      <a:lvl3pPr marL="1143000" indent="-182880" algn="l" defTabSz="914400" rtl="0" eaLnBrk="1" latinLnBrk="0" hangingPunct="1">
        <a:lnSpc>
          <a:spcPct val="100000"/>
        </a:lnSpc>
        <a:spcBef>
          <a:spcPts val="1800"/>
        </a:spcBef>
        <a:spcAft>
          <a:spcPts val="250"/>
        </a:spcAft>
        <a:buClr>
          <a:schemeClr val="accent1"/>
        </a:buClr>
        <a:buFont typeface="Wingdings 2" pitchFamily="18" charset="2"/>
        <a:buChar char=""/>
        <a:defRPr sz="2000" kern="1200">
          <a:solidFill>
            <a:schemeClr val="tx1">
              <a:lumMod val="65000"/>
              <a:lumOff val="35000"/>
            </a:schemeClr>
          </a:solidFill>
          <a:latin typeface="Calibri" panose="020F0502020204030204" pitchFamily="34" charset="0"/>
          <a:ea typeface="+mn-ea"/>
          <a:cs typeface="Calibri" panose="020F0502020204030204" pitchFamily="34" charset="0"/>
        </a:defRPr>
      </a:lvl3pPr>
      <a:lvl4pPr marL="1600200" indent="-182880" algn="l" defTabSz="914400" rtl="0" eaLnBrk="1" latinLnBrk="0" hangingPunct="1">
        <a:lnSpc>
          <a:spcPct val="100000"/>
        </a:lnSpc>
        <a:spcBef>
          <a:spcPts val="1800"/>
        </a:spcBef>
        <a:spcAft>
          <a:spcPts val="250"/>
        </a:spcAft>
        <a:buClr>
          <a:schemeClr val="accent1"/>
        </a:buClr>
        <a:buFont typeface="Wingdings 2" pitchFamily="18" charset="2"/>
        <a:buChar char=""/>
        <a:defRPr sz="1800" kern="1200">
          <a:solidFill>
            <a:schemeClr val="tx1">
              <a:lumMod val="65000"/>
              <a:lumOff val="35000"/>
            </a:schemeClr>
          </a:solidFill>
          <a:latin typeface="Calibri" panose="020F0502020204030204" pitchFamily="34" charset="0"/>
          <a:ea typeface="+mn-ea"/>
          <a:cs typeface="Calibri" panose="020F0502020204030204" pitchFamily="34" charset="0"/>
        </a:defRPr>
      </a:lvl4pPr>
      <a:lvl5pPr marL="2057400" indent="-182880" algn="l" defTabSz="914400" rtl="0" eaLnBrk="1" latinLnBrk="0" hangingPunct="1">
        <a:lnSpc>
          <a:spcPct val="100000"/>
        </a:lnSpc>
        <a:spcBef>
          <a:spcPts val="1800"/>
        </a:spcBef>
        <a:spcAft>
          <a:spcPts val="250"/>
        </a:spcAft>
        <a:buClr>
          <a:schemeClr val="accent1"/>
        </a:buClr>
        <a:buFont typeface="Wingdings 2" pitchFamily="18" charset="2"/>
        <a:buChar char=""/>
        <a:defRPr sz="1800" kern="1200">
          <a:solidFill>
            <a:schemeClr val="tx1">
              <a:lumMod val="65000"/>
              <a:lumOff val="3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 name="Rectangle 44"/>
          <p:cNvSpPr/>
          <p:nvPr userDrawn="1"/>
        </p:nvSpPr>
        <p:spPr>
          <a:xfrm>
            <a:off x="-11257" y="909092"/>
            <a:ext cx="943498" cy="594890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1598636" y="1664648"/>
            <a:ext cx="9204135" cy="4293509"/>
          </a:xfrm>
          <a:prstGeom prst="rect">
            <a:avLst/>
          </a:prstGeom>
        </p:spPr>
        <p:txBody>
          <a:bodyPr vert="horz" lIns="91440" tIns="45720" rIns="91440" bIns="45720" rtlCol="0"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4" name="Picture 103"/>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15137731">
            <a:off x="-208546" y="1320530"/>
            <a:ext cx="598426" cy="606795"/>
          </a:xfrm>
          <a:prstGeom prst="rect">
            <a:avLst/>
          </a:prstGeom>
        </p:spPr>
      </p:pic>
      <p:pic>
        <p:nvPicPr>
          <p:cNvPr id="105" name="Picture 10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20537731">
            <a:off x="-28918" y="1883229"/>
            <a:ext cx="598426" cy="606795"/>
          </a:xfrm>
          <a:prstGeom prst="rect">
            <a:avLst/>
          </a:prstGeom>
        </p:spPr>
      </p:pic>
      <p:pic>
        <p:nvPicPr>
          <p:cNvPr id="106" name="Picture 10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4337731">
            <a:off x="154629" y="2458204"/>
            <a:ext cx="598426" cy="606795"/>
          </a:xfrm>
          <a:prstGeom prst="rect">
            <a:avLst/>
          </a:prstGeom>
        </p:spPr>
      </p:pic>
      <p:pic>
        <p:nvPicPr>
          <p:cNvPr id="107" name="Picture 10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9737731">
            <a:off x="333054" y="3017131"/>
            <a:ext cx="598426" cy="606795"/>
          </a:xfrm>
          <a:prstGeom prst="rect">
            <a:avLst/>
          </a:prstGeom>
        </p:spPr>
      </p:pic>
      <p:pic>
        <p:nvPicPr>
          <p:cNvPr id="108" name="Picture 10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15137731">
            <a:off x="515857" y="3589772"/>
            <a:ext cx="598426" cy="606795"/>
          </a:xfrm>
          <a:prstGeom prst="rect">
            <a:avLst/>
          </a:prstGeom>
        </p:spPr>
      </p:pic>
      <p:pic>
        <p:nvPicPr>
          <p:cNvPr id="109" name="Picture 10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20537731">
            <a:off x="695485" y="4152471"/>
            <a:ext cx="598426" cy="606795"/>
          </a:xfrm>
          <a:prstGeom prst="rect">
            <a:avLst/>
          </a:prstGeom>
        </p:spPr>
      </p:pic>
      <p:pic>
        <p:nvPicPr>
          <p:cNvPr id="111" name="Picture 110"/>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9737731">
            <a:off x="356791" y="1125409"/>
            <a:ext cx="598426" cy="606795"/>
          </a:xfrm>
          <a:prstGeom prst="rect">
            <a:avLst/>
          </a:prstGeom>
        </p:spPr>
      </p:pic>
      <p:pic>
        <p:nvPicPr>
          <p:cNvPr id="112" name="Picture 111"/>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15137731">
            <a:off x="539592" y="1698050"/>
            <a:ext cx="598426" cy="606795"/>
          </a:xfrm>
          <a:prstGeom prst="rect">
            <a:avLst/>
          </a:prstGeom>
        </p:spPr>
      </p:pic>
      <p:pic>
        <p:nvPicPr>
          <p:cNvPr id="113" name="Picture 112"/>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20537731">
            <a:off x="719222" y="2260749"/>
            <a:ext cx="598426" cy="606795"/>
          </a:xfrm>
          <a:prstGeom prst="rect">
            <a:avLst/>
          </a:prstGeom>
        </p:spPr>
      </p:pic>
      <p:pic>
        <p:nvPicPr>
          <p:cNvPr id="114" name="Picture 113"/>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4337731">
            <a:off x="902768" y="2835725"/>
            <a:ext cx="598426" cy="606795"/>
          </a:xfrm>
          <a:prstGeom prst="rect">
            <a:avLst/>
          </a:prstGeom>
        </p:spPr>
      </p:pic>
      <p:pic>
        <p:nvPicPr>
          <p:cNvPr id="117" name="Picture 11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4337731">
            <a:off x="883733" y="4724969"/>
            <a:ext cx="598426" cy="606795"/>
          </a:xfrm>
          <a:prstGeom prst="rect">
            <a:avLst/>
          </a:prstGeom>
        </p:spPr>
      </p:pic>
      <p:pic>
        <p:nvPicPr>
          <p:cNvPr id="120" name="Picture 119"/>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20537731">
            <a:off x="735855" y="369284"/>
            <a:ext cx="598426" cy="606795"/>
          </a:xfrm>
          <a:prstGeom prst="rect">
            <a:avLst/>
          </a:prstGeom>
        </p:spPr>
      </p:pic>
      <p:pic>
        <p:nvPicPr>
          <p:cNvPr id="121" name="Picture 120"/>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4337731">
            <a:off x="919402" y="944258"/>
            <a:ext cx="598426" cy="606795"/>
          </a:xfrm>
          <a:prstGeom prst="rect">
            <a:avLst/>
          </a:prstGeom>
        </p:spPr>
      </p:pic>
      <p:pic>
        <p:nvPicPr>
          <p:cNvPr id="122" name="Picture 121"/>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20537731">
            <a:off x="-5106" y="-8081"/>
            <a:ext cx="598426" cy="606795"/>
          </a:xfrm>
          <a:prstGeom prst="rect">
            <a:avLst/>
          </a:prstGeom>
        </p:spPr>
      </p:pic>
      <p:grpSp>
        <p:nvGrpSpPr>
          <p:cNvPr id="123" name="Group 122"/>
          <p:cNvGrpSpPr/>
          <p:nvPr userDrawn="1"/>
        </p:nvGrpSpPr>
        <p:grpSpPr>
          <a:xfrm rot="4337731">
            <a:off x="-2142086" y="4413367"/>
            <a:ext cx="4783350" cy="1204694"/>
            <a:chOff x="-20175" y="5637866"/>
            <a:chExt cx="4783350" cy="1204694"/>
          </a:xfrm>
        </p:grpSpPr>
        <p:pic>
          <p:nvPicPr>
            <p:cNvPr id="124" name="Picture 123"/>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5400000">
              <a:off x="586716" y="6235766"/>
              <a:ext cx="598426" cy="606795"/>
            </a:xfrm>
            <a:prstGeom prst="rect">
              <a:avLst/>
            </a:prstGeom>
          </p:spPr>
        </p:pic>
        <p:pic>
          <p:nvPicPr>
            <p:cNvPr id="125" name="Picture 12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10800000">
              <a:off x="1187827" y="6235764"/>
              <a:ext cx="598426" cy="606795"/>
            </a:xfrm>
            <a:prstGeom prst="rect">
              <a:avLst/>
            </a:prstGeom>
          </p:spPr>
        </p:pic>
        <p:pic>
          <p:nvPicPr>
            <p:cNvPr id="126" name="Picture 12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16200000">
              <a:off x="1778502" y="6235766"/>
              <a:ext cx="598426" cy="606795"/>
            </a:xfrm>
            <a:prstGeom prst="rect">
              <a:avLst/>
            </a:prstGeom>
          </p:spPr>
        </p:pic>
        <p:pic>
          <p:nvPicPr>
            <p:cNvPr id="127" name="Picture 12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382064" y="6235765"/>
              <a:ext cx="598426" cy="606795"/>
            </a:xfrm>
            <a:prstGeom prst="rect">
              <a:avLst/>
            </a:prstGeom>
          </p:spPr>
        </p:pic>
        <p:pic>
          <p:nvPicPr>
            <p:cNvPr id="128" name="Picture 12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5400000">
              <a:off x="2968779" y="6235766"/>
              <a:ext cx="598426" cy="606795"/>
            </a:xfrm>
            <a:prstGeom prst="rect">
              <a:avLst/>
            </a:prstGeom>
          </p:spPr>
        </p:pic>
        <p:pic>
          <p:nvPicPr>
            <p:cNvPr id="129" name="Picture 12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10800000">
              <a:off x="3569890" y="6235764"/>
              <a:ext cx="598426" cy="606795"/>
            </a:xfrm>
            <a:prstGeom prst="rect">
              <a:avLst/>
            </a:prstGeom>
          </p:spPr>
        </p:pic>
        <p:pic>
          <p:nvPicPr>
            <p:cNvPr id="130" name="Picture 129"/>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16200000">
              <a:off x="4160565" y="6235765"/>
              <a:ext cx="598426" cy="606795"/>
            </a:xfrm>
            <a:prstGeom prst="rect">
              <a:avLst/>
            </a:prstGeom>
          </p:spPr>
        </p:pic>
        <p:pic>
          <p:nvPicPr>
            <p:cNvPr id="131" name="Picture 130"/>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87157" y="5637866"/>
              <a:ext cx="598426" cy="606795"/>
            </a:xfrm>
            <a:prstGeom prst="rect">
              <a:avLst/>
            </a:prstGeom>
          </p:spPr>
        </p:pic>
        <p:pic>
          <p:nvPicPr>
            <p:cNvPr id="132" name="Picture 131"/>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5400000">
              <a:off x="1173872" y="5637865"/>
              <a:ext cx="598426" cy="606795"/>
            </a:xfrm>
            <a:prstGeom prst="rect">
              <a:avLst/>
            </a:prstGeom>
          </p:spPr>
        </p:pic>
        <p:pic>
          <p:nvPicPr>
            <p:cNvPr id="133" name="Picture 132"/>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10800000">
              <a:off x="1774983" y="5637866"/>
              <a:ext cx="598426" cy="606795"/>
            </a:xfrm>
            <a:prstGeom prst="rect">
              <a:avLst/>
            </a:prstGeom>
          </p:spPr>
        </p:pic>
        <p:pic>
          <p:nvPicPr>
            <p:cNvPr id="134" name="Picture 133"/>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16200000">
              <a:off x="2365658" y="5637865"/>
              <a:ext cx="598426" cy="606795"/>
            </a:xfrm>
            <a:prstGeom prst="rect">
              <a:avLst/>
            </a:prstGeom>
          </p:spPr>
        </p:pic>
        <p:pic>
          <p:nvPicPr>
            <p:cNvPr id="135" name="Picture 13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969218" y="5637866"/>
              <a:ext cx="598426" cy="606795"/>
            </a:xfrm>
            <a:prstGeom prst="rect">
              <a:avLst/>
            </a:prstGeom>
          </p:spPr>
        </p:pic>
        <p:pic>
          <p:nvPicPr>
            <p:cNvPr id="136" name="Picture 13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5400000">
              <a:off x="3555934" y="5637865"/>
              <a:ext cx="598426" cy="606795"/>
            </a:xfrm>
            <a:prstGeom prst="rect">
              <a:avLst/>
            </a:prstGeom>
          </p:spPr>
        </p:pic>
        <p:pic>
          <p:nvPicPr>
            <p:cNvPr id="138" name="Picture 13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16200000">
              <a:off x="-15990" y="5637918"/>
              <a:ext cx="598426" cy="606795"/>
            </a:xfrm>
            <a:prstGeom prst="rect">
              <a:avLst/>
            </a:prstGeom>
          </p:spPr>
        </p:pic>
      </p:grpSp>
      <p:pic>
        <p:nvPicPr>
          <p:cNvPr id="139" name="Picture 13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4337731">
            <a:off x="-610853" y="5853992"/>
            <a:ext cx="598426" cy="606795"/>
          </a:xfrm>
          <a:prstGeom prst="rect">
            <a:avLst/>
          </a:prstGeom>
        </p:spPr>
      </p:pic>
      <p:pic>
        <p:nvPicPr>
          <p:cNvPr id="140" name="Picture 139"/>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9737731">
            <a:off x="-432429" y="6412919"/>
            <a:ext cx="598426" cy="606795"/>
          </a:xfrm>
          <a:prstGeom prst="rect">
            <a:avLst/>
          </a:prstGeom>
        </p:spPr>
      </p:pic>
      <p:pic>
        <p:nvPicPr>
          <p:cNvPr id="47" name="Picture 4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15137731">
            <a:off x="864782" y="6556133"/>
            <a:ext cx="598426" cy="606795"/>
          </a:xfrm>
          <a:prstGeom prst="rect">
            <a:avLst/>
          </a:prstGeom>
        </p:spPr>
      </p:pic>
      <p:sp>
        <p:nvSpPr>
          <p:cNvPr id="4" name="Rectangle 3"/>
          <p:cNvSpPr/>
          <p:nvPr userDrawn="1"/>
        </p:nvSpPr>
        <p:spPr>
          <a:xfrm>
            <a:off x="-12689" y="1001002"/>
            <a:ext cx="943498" cy="5856997"/>
          </a:xfrm>
          <a:prstGeom prst="rect">
            <a:avLst/>
          </a:prstGeom>
          <a:gradFill flip="none" rotWithShape="1">
            <a:gsLst>
              <a:gs pos="0">
                <a:schemeClr val="tx2"/>
              </a:gs>
              <a:gs pos="89000">
                <a:schemeClr val="accent1">
                  <a:shade val="67500"/>
                  <a:satMod val="115000"/>
                  <a:alpha val="40000"/>
                </a:schemeClr>
              </a:gs>
              <a:gs pos="100000">
                <a:schemeClr val="accent1">
                  <a:shade val="100000"/>
                  <a:satMod val="115000"/>
                  <a:lumMod val="100000"/>
                  <a:alpha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userDrawn="1"/>
        </p:nvSpPr>
        <p:spPr>
          <a:xfrm>
            <a:off x="-16026" y="-26066"/>
            <a:ext cx="12208026" cy="1037421"/>
          </a:xfrm>
          <a:prstGeom prst="rect">
            <a:avLst/>
          </a:prstGeom>
          <a:gradFill flip="none" rotWithShape="1">
            <a:gsLst>
              <a:gs pos="0">
                <a:schemeClr val="tx2"/>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userDrawn="1">
            <p:ph type="title"/>
          </p:nvPr>
        </p:nvSpPr>
        <p:spPr>
          <a:xfrm>
            <a:off x="199754" y="143088"/>
            <a:ext cx="8086136" cy="742865"/>
          </a:xfrm>
          <a:prstGeom prst="rect">
            <a:avLst/>
          </a:prstGeom>
        </p:spPr>
        <p:txBody>
          <a:bodyPr vert="horz" lIns="91440" tIns="45720" rIns="91440" bIns="45720" rtlCol="0" anchor="ctr">
            <a:normAutofit/>
          </a:bodyPr>
          <a:lstStyle/>
          <a:p>
            <a:r>
              <a:rPr lang="en-US"/>
              <a:t>Click to edit Master title style</a:t>
            </a:r>
          </a:p>
        </p:txBody>
      </p:sp>
    </p:spTree>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Lst>
  <p:hf sldNum="0" hdr="0" ftr="0" dt="0"/>
  <p:txStyles>
    <p:titleStyle>
      <a:lvl1pPr algn="l" defTabSz="914400" rtl="0" eaLnBrk="1" latinLnBrk="0" hangingPunct="1">
        <a:lnSpc>
          <a:spcPct val="90000"/>
        </a:lnSpc>
        <a:spcBef>
          <a:spcPct val="0"/>
        </a:spcBef>
        <a:buNone/>
        <a:defRPr sz="3600" b="1" kern="1200" spc="-60" baseline="0">
          <a:solidFill>
            <a:schemeClr val="bg1"/>
          </a:solidFill>
          <a:latin typeface="Arial" panose="020B0604020202020204" pitchFamily="34" charset="0"/>
          <a:ea typeface="+mj-ea"/>
          <a:cs typeface="Arial" panose="020B0604020202020204" pitchFamily="34" charset="0"/>
        </a:defRPr>
      </a:lvl1pPr>
    </p:titleStyle>
    <p:bodyStyle>
      <a:lvl1pPr marL="182880" indent="-182880" algn="l" defTabSz="914400" rtl="0" eaLnBrk="1" latinLnBrk="0" hangingPunct="1">
        <a:lnSpc>
          <a:spcPct val="100000"/>
        </a:lnSpc>
        <a:spcBef>
          <a:spcPts val="1800"/>
        </a:spcBef>
        <a:buClr>
          <a:schemeClr val="accent1"/>
        </a:buClr>
        <a:buFont typeface="Wingdings 2" pitchFamily="18" charset="2"/>
        <a:buChar char=""/>
        <a:defRPr sz="220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685800" indent="-182880" algn="l" defTabSz="914400" rtl="0" eaLnBrk="1" latinLnBrk="0" hangingPunct="1">
        <a:lnSpc>
          <a:spcPct val="100000"/>
        </a:lnSpc>
        <a:spcBef>
          <a:spcPts val="1800"/>
        </a:spcBef>
        <a:spcAft>
          <a:spcPts val="250"/>
        </a:spcAft>
        <a:buClr>
          <a:schemeClr val="accent1"/>
        </a:buClr>
        <a:buFont typeface="Wingdings 2" pitchFamily="18" charset="2"/>
        <a:buChar char=""/>
        <a:defRPr sz="2000" kern="1200">
          <a:solidFill>
            <a:schemeClr val="tx1">
              <a:lumMod val="65000"/>
              <a:lumOff val="35000"/>
            </a:schemeClr>
          </a:solidFill>
          <a:latin typeface="Calibri" panose="020F0502020204030204" pitchFamily="34" charset="0"/>
          <a:ea typeface="+mn-ea"/>
          <a:cs typeface="Calibri" panose="020F0502020204030204" pitchFamily="34" charset="0"/>
        </a:defRPr>
      </a:lvl2pPr>
      <a:lvl3pPr marL="1143000" indent="-182880" algn="l" defTabSz="914400" rtl="0" eaLnBrk="1" latinLnBrk="0" hangingPunct="1">
        <a:lnSpc>
          <a:spcPct val="100000"/>
        </a:lnSpc>
        <a:spcBef>
          <a:spcPts val="1800"/>
        </a:spcBef>
        <a:spcAft>
          <a:spcPts val="250"/>
        </a:spcAft>
        <a:buClr>
          <a:schemeClr val="accent1"/>
        </a:buClr>
        <a:buFont typeface="Wingdings 2" pitchFamily="18" charset="2"/>
        <a:buChar char=""/>
        <a:defRPr sz="2000" kern="1200">
          <a:solidFill>
            <a:schemeClr val="tx1">
              <a:lumMod val="65000"/>
              <a:lumOff val="35000"/>
            </a:schemeClr>
          </a:solidFill>
          <a:latin typeface="Calibri" panose="020F0502020204030204" pitchFamily="34" charset="0"/>
          <a:ea typeface="+mn-ea"/>
          <a:cs typeface="Calibri" panose="020F0502020204030204" pitchFamily="34" charset="0"/>
        </a:defRPr>
      </a:lvl3pPr>
      <a:lvl4pPr marL="1600200" indent="-182880" algn="l" defTabSz="914400" rtl="0" eaLnBrk="1" latinLnBrk="0" hangingPunct="1">
        <a:lnSpc>
          <a:spcPct val="100000"/>
        </a:lnSpc>
        <a:spcBef>
          <a:spcPts val="1800"/>
        </a:spcBef>
        <a:spcAft>
          <a:spcPts val="250"/>
        </a:spcAft>
        <a:buClr>
          <a:schemeClr val="accent1"/>
        </a:buClr>
        <a:buFont typeface="Wingdings 2" pitchFamily="18" charset="2"/>
        <a:buChar char=""/>
        <a:defRPr sz="1800" kern="1200">
          <a:solidFill>
            <a:schemeClr val="tx1">
              <a:lumMod val="65000"/>
              <a:lumOff val="35000"/>
            </a:schemeClr>
          </a:solidFill>
          <a:latin typeface="Calibri" panose="020F0502020204030204" pitchFamily="34" charset="0"/>
          <a:ea typeface="+mn-ea"/>
          <a:cs typeface="Calibri" panose="020F0502020204030204" pitchFamily="34" charset="0"/>
        </a:defRPr>
      </a:lvl4pPr>
      <a:lvl5pPr marL="2057400" indent="-182880" algn="l" defTabSz="914400" rtl="0" eaLnBrk="1" latinLnBrk="0" hangingPunct="1">
        <a:lnSpc>
          <a:spcPct val="100000"/>
        </a:lnSpc>
        <a:spcBef>
          <a:spcPts val="1800"/>
        </a:spcBef>
        <a:spcAft>
          <a:spcPts val="250"/>
        </a:spcAft>
        <a:buClr>
          <a:schemeClr val="accent1"/>
        </a:buClr>
        <a:buFont typeface="Wingdings 2" pitchFamily="18" charset="2"/>
        <a:buChar char=""/>
        <a:defRPr sz="1800" kern="1200">
          <a:solidFill>
            <a:schemeClr val="tx1">
              <a:lumMod val="65000"/>
              <a:lumOff val="3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032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Accelerate Your Language Gains! </a:t>
            </a:r>
            <a:endParaRPr lang="en-US" dirty="0"/>
          </a:p>
        </p:txBody>
      </p:sp>
      <p:pic>
        <p:nvPicPr>
          <p:cNvPr id="5" name="Picture 4" descr="A group of people sitting at a table with food&#10;&#10;Description automatically generated">
            <a:extLst>
              <a:ext uri="{FF2B5EF4-FFF2-40B4-BE49-F238E27FC236}">
                <a16:creationId xmlns:a16="http://schemas.microsoft.com/office/drawing/2014/main" id="{35DA6308-CED1-400D-B514-8F87620D71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11727" y="1014074"/>
            <a:ext cx="4380273" cy="5840361"/>
          </a:xfrm>
          <a:prstGeom prst="rect">
            <a:avLst/>
          </a:prstGeom>
        </p:spPr>
      </p:pic>
      <p:sp>
        <p:nvSpPr>
          <p:cNvPr id="7" name="Content Placeholder 2">
            <a:extLst>
              <a:ext uri="{FF2B5EF4-FFF2-40B4-BE49-F238E27FC236}">
                <a16:creationId xmlns:a16="http://schemas.microsoft.com/office/drawing/2014/main" id="{6A2602DB-2B13-6581-A7C3-7CFAED0A8436}"/>
              </a:ext>
            </a:extLst>
          </p:cNvPr>
          <p:cNvSpPr>
            <a:spLocks noGrp="1"/>
          </p:cNvSpPr>
          <p:nvPr/>
        </p:nvSpPr>
        <p:spPr>
          <a:xfrm>
            <a:off x="1307593" y="1306103"/>
            <a:ext cx="6187716" cy="5307061"/>
          </a:xfrm>
          <a:prstGeom prst="rect">
            <a:avLst/>
          </a:prstGeom>
        </p:spPr>
        <p:txBody>
          <a:bodyPr vert="horz" lIns="91440" tIns="45720" rIns="91440" bIns="45720" rtlCol="0" anchor="ctr">
            <a:normAutofit/>
          </a:bodyPr>
          <a:lstStyle>
            <a:lvl1pPr marL="182880" indent="-182880" algn="l" defTabSz="914400" rtl="0" eaLnBrk="1" latinLnBrk="0" hangingPunct="1">
              <a:lnSpc>
                <a:spcPct val="100000"/>
              </a:lnSpc>
              <a:spcBef>
                <a:spcPts val="1800"/>
              </a:spcBef>
              <a:spcAft>
                <a:spcPts val="600"/>
              </a:spcAft>
              <a:buClr>
                <a:schemeClr val="accent1"/>
              </a:buClr>
              <a:buFont typeface="Wingdings 2" pitchFamily="18" charset="2"/>
              <a:buChar char=""/>
              <a:defRPr sz="220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685800" indent="-182880" algn="l" defTabSz="914400" rtl="0" eaLnBrk="1" latinLnBrk="0" hangingPunct="1">
              <a:lnSpc>
                <a:spcPct val="100000"/>
              </a:lnSpc>
              <a:spcBef>
                <a:spcPts val="1800"/>
              </a:spcBef>
              <a:spcAft>
                <a:spcPts val="250"/>
              </a:spcAft>
              <a:buClr>
                <a:schemeClr val="accent1"/>
              </a:buClr>
              <a:buFont typeface="Wingdings 2" pitchFamily="18" charset="2"/>
              <a:buChar char=""/>
              <a:defRPr sz="2000" kern="1200">
                <a:solidFill>
                  <a:schemeClr val="tx1">
                    <a:lumMod val="65000"/>
                    <a:lumOff val="35000"/>
                  </a:schemeClr>
                </a:solidFill>
                <a:latin typeface="Calibri" panose="020F0502020204030204" pitchFamily="34" charset="0"/>
                <a:ea typeface="+mn-ea"/>
                <a:cs typeface="Calibri" panose="020F0502020204030204" pitchFamily="34" charset="0"/>
              </a:defRPr>
            </a:lvl2pPr>
            <a:lvl3pPr marL="1143000" indent="-182880" algn="l" defTabSz="914400" rtl="0" eaLnBrk="1" latinLnBrk="0" hangingPunct="1">
              <a:lnSpc>
                <a:spcPct val="100000"/>
              </a:lnSpc>
              <a:spcBef>
                <a:spcPts val="1800"/>
              </a:spcBef>
              <a:spcAft>
                <a:spcPts val="250"/>
              </a:spcAft>
              <a:buClr>
                <a:schemeClr val="accent1"/>
              </a:buClr>
              <a:buFont typeface="Wingdings 2" pitchFamily="18" charset="2"/>
              <a:buChar char=""/>
              <a:defRPr sz="2000" kern="1200">
                <a:solidFill>
                  <a:schemeClr val="tx1">
                    <a:lumMod val="65000"/>
                    <a:lumOff val="35000"/>
                  </a:schemeClr>
                </a:solidFill>
                <a:latin typeface="Calibri" panose="020F0502020204030204" pitchFamily="34" charset="0"/>
                <a:ea typeface="+mn-ea"/>
                <a:cs typeface="Calibri" panose="020F0502020204030204" pitchFamily="34" charset="0"/>
              </a:defRPr>
            </a:lvl3pPr>
            <a:lvl4pPr marL="1600200" indent="-182880" algn="l" defTabSz="914400" rtl="0" eaLnBrk="1" latinLnBrk="0" hangingPunct="1">
              <a:lnSpc>
                <a:spcPct val="100000"/>
              </a:lnSpc>
              <a:spcBef>
                <a:spcPts val="1800"/>
              </a:spcBef>
              <a:spcAft>
                <a:spcPts val="250"/>
              </a:spcAft>
              <a:buClr>
                <a:schemeClr val="accent1"/>
              </a:buClr>
              <a:buFont typeface="Wingdings 2" pitchFamily="18" charset="2"/>
              <a:buChar char=""/>
              <a:defRPr sz="1800" kern="1200">
                <a:solidFill>
                  <a:schemeClr val="tx1">
                    <a:lumMod val="65000"/>
                    <a:lumOff val="35000"/>
                  </a:schemeClr>
                </a:solidFill>
                <a:latin typeface="Calibri" panose="020F0502020204030204" pitchFamily="34" charset="0"/>
                <a:ea typeface="+mn-ea"/>
                <a:cs typeface="Calibri" panose="020F0502020204030204" pitchFamily="34" charset="0"/>
              </a:defRPr>
            </a:lvl4pPr>
            <a:lvl5pPr marL="2057400" indent="-182880" algn="l" defTabSz="914400" rtl="0" eaLnBrk="1" latinLnBrk="0" hangingPunct="1">
              <a:lnSpc>
                <a:spcPct val="100000"/>
              </a:lnSpc>
              <a:spcBef>
                <a:spcPts val="1800"/>
              </a:spcBef>
              <a:spcAft>
                <a:spcPts val="250"/>
              </a:spcAft>
              <a:buClr>
                <a:schemeClr val="accent1"/>
              </a:buClr>
              <a:buFont typeface="Wingdings 2" pitchFamily="18" charset="2"/>
              <a:buChar char=""/>
              <a:defRPr sz="1800" kern="1200">
                <a:solidFill>
                  <a:schemeClr val="tx1">
                    <a:lumMod val="65000"/>
                    <a:lumOff val="3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hangingPunct="0"/>
            <a:r>
              <a:rPr lang="en-US">
                <a:latin typeface="Calibri"/>
                <a:cs typeface="Calibri"/>
              </a:rPr>
              <a:t>Make </a:t>
            </a:r>
            <a:r>
              <a:rPr lang="en-US" b="1">
                <a:solidFill>
                  <a:schemeClr val="accent1"/>
                </a:solidFill>
                <a:latin typeface="Calibri"/>
                <a:cs typeface="Calibri"/>
              </a:rPr>
              <a:t>substantial gains in language skills</a:t>
            </a:r>
            <a:r>
              <a:rPr lang="en-US">
                <a:latin typeface="Calibri"/>
                <a:cs typeface="Calibri"/>
              </a:rPr>
              <a:t>:</a:t>
            </a:r>
          </a:p>
          <a:p>
            <a:pPr lvl="1" hangingPunct="0"/>
            <a:r>
              <a:rPr lang="en-US" b="1">
                <a:solidFill>
                  <a:srgbClr val="007681"/>
                </a:solidFill>
                <a:latin typeface="Calibri"/>
                <a:cs typeface="Calibri"/>
              </a:rPr>
              <a:t>Two semesters’ </a:t>
            </a:r>
            <a:r>
              <a:rPr lang="en-US">
                <a:latin typeface="Calibri"/>
                <a:cs typeface="Calibri"/>
              </a:rPr>
              <a:t>worth of coursework (and academic credit through Bryn </a:t>
            </a:r>
            <a:r>
              <a:rPr lang="en-US" err="1">
                <a:latin typeface="Calibri"/>
                <a:cs typeface="Calibri"/>
              </a:rPr>
              <a:t>Mawr</a:t>
            </a:r>
            <a:r>
              <a:rPr lang="en-US">
                <a:latin typeface="Calibri"/>
                <a:cs typeface="Calibri"/>
              </a:rPr>
              <a:t> College)</a:t>
            </a:r>
          </a:p>
          <a:p>
            <a:pPr lvl="1" hangingPunct="0"/>
            <a:r>
              <a:rPr lang="en-US">
                <a:latin typeface="Calibri"/>
                <a:cs typeface="Calibri"/>
              </a:rPr>
              <a:t>Certified </a:t>
            </a:r>
            <a:r>
              <a:rPr lang="en-US" b="1">
                <a:solidFill>
                  <a:srgbClr val="007681"/>
                </a:solidFill>
                <a:latin typeface="Calibri"/>
                <a:cs typeface="Calibri"/>
              </a:rPr>
              <a:t>OPI certificate </a:t>
            </a:r>
            <a:r>
              <a:rPr lang="en-US">
                <a:latin typeface="Calibri"/>
                <a:cs typeface="Calibri"/>
              </a:rPr>
              <a:t>to demonstrate language proficiency</a:t>
            </a:r>
          </a:p>
        </p:txBody>
      </p:sp>
    </p:spTree>
    <p:extLst>
      <p:ext uri="{BB962C8B-B14F-4D97-AF65-F5344CB8AC3E}">
        <p14:creationId xmlns:p14="http://schemas.microsoft.com/office/powerpoint/2010/main" val="3471962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bg1"/>
                </a:solidFill>
              </a:rPr>
              <a:t>Advance Your Career!</a:t>
            </a:r>
          </a:p>
        </p:txBody>
      </p:sp>
      <p:sp>
        <p:nvSpPr>
          <p:cNvPr id="3" name="Content Placeholder 2"/>
          <p:cNvSpPr>
            <a:spLocks noGrp="1"/>
          </p:cNvSpPr>
          <p:nvPr>
            <p:ph idx="1"/>
          </p:nvPr>
        </p:nvSpPr>
        <p:spPr>
          <a:xfrm>
            <a:off x="1307593" y="1306103"/>
            <a:ext cx="4974674" cy="5307061"/>
          </a:xfrm>
        </p:spPr>
        <p:txBody>
          <a:bodyPr>
            <a:normAutofit/>
          </a:bodyPr>
          <a:lstStyle/>
          <a:p>
            <a:pPr hangingPunct="0"/>
            <a:r>
              <a:rPr lang="en-US" b="1">
                <a:solidFill>
                  <a:schemeClr val="accent1"/>
                </a:solidFill>
                <a:latin typeface="Calibri"/>
                <a:cs typeface="Calibri"/>
              </a:rPr>
              <a:t>Advance your career</a:t>
            </a:r>
            <a:r>
              <a:rPr lang="en-US" b="1">
                <a:latin typeface="Calibri"/>
                <a:cs typeface="Calibri"/>
              </a:rPr>
              <a:t>:</a:t>
            </a:r>
          </a:p>
          <a:p>
            <a:pPr lvl="1" hangingPunct="0"/>
            <a:r>
              <a:rPr lang="en-US">
                <a:latin typeface="Calibri"/>
                <a:cs typeface="Calibri"/>
              </a:rPr>
              <a:t>U.S. companies give </a:t>
            </a:r>
            <a:r>
              <a:rPr lang="en-US" b="1">
                <a:solidFill>
                  <a:srgbClr val="007681"/>
                </a:solidFill>
                <a:latin typeface="Calibri"/>
                <a:cs typeface="Calibri"/>
              </a:rPr>
              <a:t>advantage to candidates with language skills</a:t>
            </a:r>
          </a:p>
          <a:p>
            <a:pPr lvl="1" hangingPunct="0"/>
            <a:r>
              <a:rPr lang="en-US">
                <a:latin typeface="Calibri"/>
                <a:cs typeface="Calibri"/>
              </a:rPr>
              <a:t>Build experience in problem solving, adaptability, and other </a:t>
            </a:r>
            <a:r>
              <a:rPr lang="en-US" b="1">
                <a:solidFill>
                  <a:srgbClr val="007681"/>
                </a:solidFill>
                <a:latin typeface="Calibri"/>
                <a:cs typeface="Calibri"/>
              </a:rPr>
              <a:t>employable skills</a:t>
            </a:r>
          </a:p>
          <a:p>
            <a:pPr lvl="1" hangingPunct="0"/>
            <a:r>
              <a:rPr lang="en-US">
                <a:latin typeface="Calibri"/>
                <a:cs typeface="Calibri"/>
              </a:rPr>
              <a:t>CLS Program and Department of State International Exchange </a:t>
            </a:r>
            <a:r>
              <a:rPr lang="en-US" b="1">
                <a:solidFill>
                  <a:srgbClr val="007681"/>
                </a:solidFill>
                <a:latin typeface="Calibri"/>
                <a:cs typeface="Calibri"/>
              </a:rPr>
              <a:t>alumni networks and resources</a:t>
            </a:r>
          </a:p>
          <a:p>
            <a:pPr lvl="1" hangingPunct="0"/>
            <a:r>
              <a:rPr lang="en-US" b="1">
                <a:solidFill>
                  <a:srgbClr val="007681"/>
                </a:solidFill>
                <a:latin typeface="Calibri"/>
                <a:cs typeface="Calibri"/>
              </a:rPr>
              <a:t>Non-competitive eligibility </a:t>
            </a:r>
            <a:r>
              <a:rPr lang="en-US">
                <a:latin typeface="Calibri"/>
                <a:cs typeface="Calibri"/>
              </a:rPr>
              <a:t>(NCE) for federal government positions </a:t>
            </a:r>
            <a:endParaRPr lang="en-US"/>
          </a:p>
        </p:txBody>
      </p:sp>
      <p:pic>
        <p:nvPicPr>
          <p:cNvPr id="6" name="Picture 5" descr="A couple of women looking at a phone&#10;&#10;Description automatically generated with low confidence">
            <a:extLst>
              <a:ext uri="{FF2B5EF4-FFF2-40B4-BE49-F238E27FC236}">
                <a16:creationId xmlns:a16="http://schemas.microsoft.com/office/drawing/2014/main" id="{8DEDD3FC-FD88-F54A-8A84-FBAAD4A9C5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18115" y="1012435"/>
            <a:ext cx="5773885" cy="5307061"/>
          </a:xfrm>
          <a:prstGeom prst="rect">
            <a:avLst/>
          </a:prstGeom>
        </p:spPr>
      </p:pic>
    </p:spTree>
    <p:extLst>
      <p:ext uri="{BB962C8B-B14F-4D97-AF65-F5344CB8AC3E}">
        <p14:creationId xmlns:p14="http://schemas.microsoft.com/office/powerpoint/2010/main" val="917282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Eligibility</a:t>
            </a:r>
            <a:endParaRPr lang="en-US">
              <a:solidFill>
                <a:schemeClr val="accent5">
                  <a:lumMod val="75000"/>
                </a:schemeClr>
              </a:solidFill>
            </a:endParaRPr>
          </a:p>
        </p:txBody>
      </p:sp>
      <p:sp>
        <p:nvSpPr>
          <p:cNvPr id="3" name="Content Placeholder 2"/>
          <p:cNvSpPr>
            <a:spLocks noGrp="1"/>
          </p:cNvSpPr>
          <p:nvPr>
            <p:ph idx="1"/>
          </p:nvPr>
        </p:nvSpPr>
        <p:spPr>
          <a:xfrm>
            <a:off x="5854866" y="1300374"/>
            <a:ext cx="5216408" cy="4996367"/>
          </a:xfrm>
        </p:spPr>
        <p:txBody>
          <a:bodyPr>
            <a:normAutofit fontScale="92500" lnSpcReduction="20000"/>
          </a:bodyPr>
          <a:lstStyle/>
          <a:p>
            <a:pPr marL="227965" indent="-227965">
              <a:lnSpc>
                <a:spcPct val="110000"/>
              </a:lnSpc>
              <a:spcBef>
                <a:spcPts val="0"/>
              </a:spcBef>
              <a:buClr>
                <a:srgbClr val="007681"/>
              </a:buClr>
              <a:buSzPts val="2400"/>
              <a:buFont typeface="Arial"/>
              <a:buChar char="•"/>
            </a:pPr>
            <a:r>
              <a:rPr lang="en-US" b="1" dirty="0">
                <a:solidFill>
                  <a:srgbClr val="007681"/>
                </a:solidFill>
                <a:latin typeface="Calibri"/>
                <a:ea typeface="Calibri"/>
                <a:cs typeface="Calibri"/>
                <a:sym typeface="Calibri"/>
              </a:rPr>
              <a:t>U.S. citizen or national </a:t>
            </a:r>
            <a:endParaRPr lang="en-US" b="1" dirty="0">
              <a:solidFill>
                <a:srgbClr val="007681"/>
              </a:solidFill>
              <a:latin typeface="Calibri"/>
            </a:endParaRPr>
          </a:p>
          <a:p>
            <a:pPr marL="227965" indent="-227965">
              <a:lnSpc>
                <a:spcPct val="110000"/>
              </a:lnSpc>
              <a:buClr>
                <a:srgbClr val="007681"/>
              </a:buClr>
              <a:buSzPts val="2400"/>
              <a:buFont typeface="Arial"/>
              <a:buChar char="•"/>
            </a:pPr>
            <a:r>
              <a:rPr lang="en-US" dirty="0">
                <a:latin typeface="Calibri"/>
                <a:ea typeface="Calibri"/>
                <a:cs typeface="Calibri"/>
                <a:sym typeface="Calibri"/>
              </a:rPr>
              <a:t>Enrolled in a degree-seeking program at a U.S. based institution </a:t>
            </a:r>
            <a:endParaRPr lang="en-US" dirty="0">
              <a:ea typeface="Calibri"/>
              <a:cs typeface="Calibri"/>
            </a:endParaRPr>
          </a:p>
          <a:p>
            <a:pPr>
              <a:lnSpc>
                <a:spcPct val="110000"/>
              </a:lnSpc>
              <a:buClr>
                <a:srgbClr val="007681"/>
              </a:buClr>
              <a:buSzPts val="2400"/>
              <a:buFont typeface="Wingdings 2"/>
              <a:buChar char=""/>
            </a:pPr>
            <a:r>
              <a:rPr lang="en-US" b="1" dirty="0">
                <a:solidFill>
                  <a:srgbClr val="007681"/>
                </a:solidFill>
                <a:latin typeface="Calibri"/>
                <a:ea typeface="Calibri"/>
                <a:cs typeface="Calibri"/>
                <a:sym typeface="Calibri"/>
              </a:rPr>
              <a:t>CLS Program: </a:t>
            </a:r>
            <a:r>
              <a:rPr lang="en-US" dirty="0">
                <a:solidFill>
                  <a:srgbClr val="595959"/>
                </a:solidFill>
                <a:latin typeface="Calibri"/>
                <a:ea typeface="Calibri"/>
                <a:cs typeface="Calibri"/>
                <a:sym typeface="Calibri"/>
              </a:rPr>
              <a:t>must be earning an undergraduate (associate, bachelor's) or graduate (master's, doctoral, professional) degree</a:t>
            </a:r>
            <a:endParaRPr lang="en-US" dirty="0">
              <a:solidFill>
                <a:srgbClr val="000000"/>
              </a:solidFill>
              <a:latin typeface="Calibri"/>
              <a:ea typeface="Calibri"/>
              <a:cs typeface="Calibri"/>
              <a:sym typeface="Calibri"/>
            </a:endParaRPr>
          </a:p>
          <a:p>
            <a:pPr marL="227965" indent="-227965">
              <a:lnSpc>
                <a:spcPct val="110000"/>
              </a:lnSpc>
              <a:buClr>
                <a:srgbClr val="007681"/>
              </a:buClr>
              <a:buSzPts val="2400"/>
              <a:buFont typeface="Arial"/>
              <a:buChar char="•"/>
            </a:pPr>
            <a:r>
              <a:rPr lang="en-US" sz="2400" b="1" dirty="0">
                <a:solidFill>
                  <a:srgbClr val="007681"/>
                </a:solidFill>
                <a:latin typeface="Calibri"/>
                <a:ea typeface="Calibri"/>
                <a:cs typeface="Calibri"/>
                <a:sym typeface="Calibri"/>
              </a:rPr>
              <a:t>CLS Spark: </a:t>
            </a:r>
            <a:r>
              <a:rPr lang="en-US" dirty="0">
                <a:latin typeface="Calibri"/>
                <a:ea typeface="Calibri"/>
                <a:cs typeface="Calibri"/>
                <a:sym typeface="Calibri"/>
              </a:rPr>
              <a:t>must</a:t>
            </a:r>
            <a:r>
              <a:rPr lang="en-US" dirty="0">
                <a:solidFill>
                  <a:srgbClr val="595959"/>
                </a:solidFill>
                <a:latin typeface="Calibri"/>
                <a:ea typeface="Calibri"/>
                <a:cs typeface="Calibri"/>
                <a:sym typeface="Calibri"/>
              </a:rPr>
              <a:t> be earning an undergraduate (associate, bachelor's) degree</a:t>
            </a:r>
            <a:endParaRPr lang="en-US" dirty="0">
              <a:solidFill>
                <a:srgbClr val="595959"/>
              </a:solidFill>
              <a:latin typeface="Calibri"/>
              <a:ea typeface="Calibri"/>
              <a:cs typeface="Calibri"/>
            </a:endParaRPr>
          </a:p>
          <a:p>
            <a:pPr marL="227965" indent="-227965">
              <a:lnSpc>
                <a:spcPct val="110000"/>
              </a:lnSpc>
              <a:buClr>
                <a:srgbClr val="007681"/>
              </a:buClr>
              <a:buSzPts val="2400"/>
              <a:buFont typeface="Arial"/>
              <a:buChar char="•"/>
            </a:pPr>
            <a:r>
              <a:rPr lang="en-US" b="1" dirty="0">
                <a:solidFill>
                  <a:srgbClr val="007681"/>
                </a:solidFill>
                <a:latin typeface="Calibri"/>
                <a:ea typeface="Calibri"/>
                <a:cs typeface="Calibri"/>
                <a:sym typeface="Calibri"/>
              </a:rPr>
              <a:t>Graduating seniors</a:t>
            </a:r>
            <a:r>
              <a:rPr lang="en-US" dirty="0">
                <a:latin typeface="Calibri"/>
                <a:ea typeface="Calibri"/>
                <a:cs typeface="Calibri"/>
                <a:sym typeface="Calibri"/>
              </a:rPr>
              <a:t> are eligible</a:t>
            </a:r>
            <a:endParaRPr lang="en-US" dirty="0">
              <a:latin typeface="Calibri"/>
              <a:ea typeface="Calibri"/>
              <a:cs typeface="Calibri"/>
            </a:endParaRPr>
          </a:p>
          <a:p>
            <a:pPr marL="227965" lvl="0" indent="-227965">
              <a:lnSpc>
                <a:spcPct val="110000"/>
              </a:lnSpc>
              <a:buClr>
                <a:srgbClr val="007681"/>
              </a:buClr>
              <a:buSzPts val="2400"/>
              <a:buFont typeface="Arial"/>
              <a:buChar char="•"/>
            </a:pPr>
            <a:r>
              <a:rPr lang="en-US" dirty="0">
                <a:latin typeface="Calibri"/>
                <a:cs typeface="Calibri"/>
                <a:sym typeface="Calibri"/>
              </a:rPr>
              <a:t>No GPA requirement</a:t>
            </a:r>
            <a:endParaRPr lang="en-US" dirty="0">
              <a:latin typeface="Calibri"/>
              <a:cs typeface="Calibri"/>
            </a:endParaRPr>
          </a:p>
        </p:txBody>
      </p:sp>
      <p:pic>
        <p:nvPicPr>
          <p:cNvPr id="4" name="Picture 3" descr="Two women taking a selfie in front of a statue&#10;&#10;Description automatically generated">
            <a:extLst>
              <a:ext uri="{FF2B5EF4-FFF2-40B4-BE49-F238E27FC236}">
                <a16:creationId xmlns:a16="http://schemas.microsoft.com/office/drawing/2014/main" id="{772208D1-04BE-F41A-B944-5739487D9842}"/>
              </a:ext>
            </a:extLst>
          </p:cNvPr>
          <p:cNvPicPr>
            <a:picLocks noChangeAspect="1"/>
          </p:cNvPicPr>
          <p:nvPr/>
        </p:nvPicPr>
        <p:blipFill>
          <a:blip r:embed="rId3"/>
          <a:stretch>
            <a:fillRect/>
          </a:stretch>
        </p:blipFill>
        <p:spPr>
          <a:xfrm>
            <a:off x="931199" y="1008011"/>
            <a:ext cx="4348601" cy="5843637"/>
          </a:xfrm>
          <a:prstGeom prst="rect">
            <a:avLst/>
          </a:prstGeom>
        </p:spPr>
      </p:pic>
    </p:spTree>
    <p:extLst>
      <p:ext uri="{BB962C8B-B14F-4D97-AF65-F5344CB8AC3E}">
        <p14:creationId xmlns:p14="http://schemas.microsoft.com/office/powerpoint/2010/main" val="3446996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An Opportunity for Everyone</a:t>
            </a:r>
            <a:endParaRPr lang="en-US">
              <a:solidFill>
                <a:schemeClr val="bg1"/>
              </a:solidFill>
            </a:endParaRPr>
          </a:p>
        </p:txBody>
      </p:sp>
      <p:sp>
        <p:nvSpPr>
          <p:cNvPr id="3" name="Content Placeholder 2"/>
          <p:cNvSpPr>
            <a:spLocks noGrp="1"/>
          </p:cNvSpPr>
          <p:nvPr>
            <p:ph idx="1"/>
          </p:nvPr>
        </p:nvSpPr>
        <p:spPr>
          <a:xfrm>
            <a:off x="5842508" y="1160365"/>
            <a:ext cx="6112425" cy="5224765"/>
          </a:xfrm>
        </p:spPr>
        <p:txBody>
          <a:bodyPr>
            <a:noAutofit/>
          </a:bodyPr>
          <a:lstStyle/>
          <a:p>
            <a:pPr>
              <a:spcBef>
                <a:spcPts val="1200"/>
              </a:spcBef>
            </a:pPr>
            <a:r>
              <a:rPr lang="en-US">
                <a:latin typeface="Calibri"/>
                <a:cs typeface="Calibri"/>
              </a:rPr>
              <a:t>CLS represents the breadth of the U.S.:</a:t>
            </a:r>
          </a:p>
          <a:p>
            <a:pPr lvl="1">
              <a:spcBef>
                <a:spcPts val="1200"/>
              </a:spcBef>
            </a:pPr>
            <a:r>
              <a:rPr lang="en-US">
                <a:latin typeface="Calibri"/>
                <a:cs typeface="Calibri"/>
              </a:rPr>
              <a:t>All fields of study </a:t>
            </a:r>
            <a:endParaRPr lang="en-US"/>
          </a:p>
          <a:p>
            <a:pPr lvl="1">
              <a:spcBef>
                <a:spcPts val="1200"/>
              </a:spcBef>
            </a:pPr>
            <a:r>
              <a:rPr lang="en-US">
                <a:latin typeface="Calibri"/>
                <a:cs typeface="Calibri"/>
              </a:rPr>
              <a:t>All types of institutions and regions </a:t>
            </a:r>
          </a:p>
          <a:p>
            <a:pPr lvl="1">
              <a:spcBef>
                <a:spcPts val="1200"/>
              </a:spcBef>
            </a:pPr>
            <a:r>
              <a:rPr lang="en-US">
                <a:latin typeface="Calibri"/>
                <a:cs typeface="Calibri"/>
              </a:rPr>
              <a:t>Different levels of experience with language and travel</a:t>
            </a:r>
          </a:p>
          <a:p>
            <a:pPr lvl="1">
              <a:spcBef>
                <a:spcPts val="1200"/>
              </a:spcBef>
            </a:pPr>
            <a:r>
              <a:rPr lang="en-US"/>
              <a:t>Over 50% self-identify as students of color</a:t>
            </a:r>
          </a:p>
          <a:p>
            <a:pPr lvl="1">
              <a:spcBef>
                <a:spcPts val="1200"/>
              </a:spcBef>
            </a:pPr>
            <a:r>
              <a:rPr lang="en-US"/>
              <a:t>Over 30% receive Pell Grants </a:t>
            </a:r>
          </a:p>
          <a:p>
            <a:pPr>
              <a:spcBef>
                <a:spcPts val="1200"/>
              </a:spcBef>
            </a:pPr>
            <a:r>
              <a:rPr lang="en-US">
                <a:latin typeface="Calibri"/>
                <a:cs typeface="Calibri"/>
              </a:rPr>
              <a:t>The CLS Program does not discriminate on the basis of disability or medical condition</a:t>
            </a:r>
          </a:p>
          <a:p>
            <a:pPr>
              <a:spcBef>
                <a:spcPts val="1200"/>
              </a:spcBef>
            </a:pPr>
            <a:r>
              <a:rPr lang="en-US" b="1">
                <a:solidFill>
                  <a:schemeClr val="accent1"/>
                </a:solidFill>
                <a:latin typeface="Calibri"/>
                <a:cs typeface="Calibri"/>
              </a:rPr>
              <a:t>Inclusive</a:t>
            </a:r>
            <a:r>
              <a:rPr lang="en-US">
                <a:latin typeface="Calibri"/>
                <a:cs typeface="Calibri"/>
              </a:rPr>
              <a:t> student support structures</a:t>
            </a:r>
          </a:p>
        </p:txBody>
      </p:sp>
      <p:pic>
        <p:nvPicPr>
          <p:cNvPr id="6" name="Picture 5">
            <a:extLst>
              <a:ext uri="{FF2B5EF4-FFF2-40B4-BE49-F238E27FC236}">
                <a16:creationId xmlns:a16="http://schemas.microsoft.com/office/drawing/2014/main" id="{1994978D-E0FB-457D-B957-B5DAAD2FAF3B}"/>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15000" contrast="1000"/>
                    </a14:imgEffect>
                  </a14:imgLayer>
                </a14:imgProps>
              </a:ext>
              <a:ext uri="{28A0092B-C50C-407E-A947-70E740481C1C}">
                <a14:useLocalDpi xmlns:a14="http://schemas.microsoft.com/office/drawing/2010/main"/>
              </a:ext>
            </a:extLst>
          </a:blip>
          <a:srcRect b="-1"/>
          <a:stretch/>
        </p:blipFill>
        <p:spPr>
          <a:xfrm>
            <a:off x="944920" y="993832"/>
            <a:ext cx="4404217" cy="5864496"/>
          </a:xfrm>
          <a:prstGeom prst="rect">
            <a:avLst/>
          </a:prstGeom>
        </p:spPr>
      </p:pic>
    </p:spTree>
    <p:extLst>
      <p:ext uri="{BB962C8B-B14F-4D97-AF65-F5344CB8AC3E}">
        <p14:creationId xmlns:p14="http://schemas.microsoft.com/office/powerpoint/2010/main" val="1724000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C9461-53DC-1745-8974-464CCE066FA1}"/>
              </a:ext>
            </a:extLst>
          </p:cNvPr>
          <p:cNvSpPr>
            <a:spLocks noGrp="1"/>
          </p:cNvSpPr>
          <p:nvPr>
            <p:ph type="title"/>
          </p:nvPr>
        </p:nvSpPr>
        <p:spPr/>
        <p:txBody>
          <a:bodyPr>
            <a:normAutofit/>
          </a:bodyPr>
          <a:lstStyle/>
          <a:p>
            <a:r>
              <a:rPr lang="en-US" dirty="0">
                <a:latin typeface="Arial"/>
                <a:cs typeface="Arial"/>
              </a:rPr>
              <a:t>CLS Program—Essays &amp; Criteria </a:t>
            </a:r>
            <a:endParaRPr lang="en-US" dirty="0"/>
          </a:p>
        </p:txBody>
      </p:sp>
      <p:sp>
        <p:nvSpPr>
          <p:cNvPr id="4" name="Content Placeholder 2">
            <a:extLst>
              <a:ext uri="{FF2B5EF4-FFF2-40B4-BE49-F238E27FC236}">
                <a16:creationId xmlns:a16="http://schemas.microsoft.com/office/drawing/2014/main" id="{F74E0B9B-4802-814D-9446-16E93B0CFF53}"/>
              </a:ext>
            </a:extLst>
          </p:cNvPr>
          <p:cNvSpPr txBox="1">
            <a:spLocks noGrp="1"/>
          </p:cNvSpPr>
          <p:nvPr>
            <p:ph idx="1"/>
          </p:nvPr>
        </p:nvSpPr>
        <p:spPr>
          <a:xfrm>
            <a:off x="1225685" y="2009245"/>
            <a:ext cx="5796671" cy="4382556"/>
          </a:xfrm>
          <a:prstGeom prst="rect">
            <a:avLst/>
          </a:prstGeom>
        </p:spPr>
        <p:txBody>
          <a:bodyPr vert="horz" lIns="91440" tIns="45720" rIns="91440" bIns="45720" rtlCol="0" anchor="ctr">
            <a:noAutofit/>
          </a:bodyPr>
          <a:lstStyle>
            <a:lvl1pPr marL="182880" indent="-182880" algn="l" defTabSz="914400" rtl="0" eaLnBrk="1" latinLnBrk="0" hangingPunct="1">
              <a:lnSpc>
                <a:spcPct val="100000"/>
              </a:lnSpc>
              <a:spcBef>
                <a:spcPts val="1800"/>
              </a:spcBef>
              <a:spcAft>
                <a:spcPts val="600"/>
              </a:spcAft>
              <a:buClr>
                <a:schemeClr val="accent1"/>
              </a:buClr>
              <a:buFont typeface="Wingdings 2" pitchFamily="18" charset="2"/>
              <a:buChar char=""/>
              <a:defRPr sz="220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685800" indent="-182880" algn="l" defTabSz="914400" rtl="0" eaLnBrk="1" latinLnBrk="0" hangingPunct="1">
              <a:lnSpc>
                <a:spcPct val="100000"/>
              </a:lnSpc>
              <a:spcBef>
                <a:spcPts val="1800"/>
              </a:spcBef>
              <a:spcAft>
                <a:spcPts val="250"/>
              </a:spcAft>
              <a:buClr>
                <a:schemeClr val="accent1"/>
              </a:buClr>
              <a:buFont typeface="Wingdings 2" pitchFamily="18" charset="2"/>
              <a:buChar char=""/>
              <a:defRPr sz="2000" kern="1200">
                <a:solidFill>
                  <a:schemeClr val="tx1">
                    <a:lumMod val="65000"/>
                    <a:lumOff val="35000"/>
                  </a:schemeClr>
                </a:solidFill>
                <a:latin typeface="Calibri" panose="020F0502020204030204" pitchFamily="34" charset="0"/>
                <a:ea typeface="+mn-ea"/>
                <a:cs typeface="Calibri" panose="020F0502020204030204" pitchFamily="34" charset="0"/>
              </a:defRPr>
            </a:lvl2pPr>
            <a:lvl3pPr marL="1143000" indent="-182880" algn="l" defTabSz="914400" rtl="0" eaLnBrk="1" latinLnBrk="0" hangingPunct="1">
              <a:lnSpc>
                <a:spcPct val="100000"/>
              </a:lnSpc>
              <a:spcBef>
                <a:spcPts val="1800"/>
              </a:spcBef>
              <a:spcAft>
                <a:spcPts val="250"/>
              </a:spcAft>
              <a:buClr>
                <a:schemeClr val="accent1"/>
              </a:buClr>
              <a:buFont typeface="Wingdings 2" pitchFamily="18" charset="2"/>
              <a:buChar char=""/>
              <a:defRPr sz="2000" kern="1200">
                <a:solidFill>
                  <a:schemeClr val="tx1">
                    <a:lumMod val="65000"/>
                    <a:lumOff val="35000"/>
                  </a:schemeClr>
                </a:solidFill>
                <a:latin typeface="Calibri" panose="020F0502020204030204" pitchFamily="34" charset="0"/>
                <a:ea typeface="+mn-ea"/>
                <a:cs typeface="Calibri" panose="020F0502020204030204" pitchFamily="34" charset="0"/>
              </a:defRPr>
            </a:lvl3pPr>
            <a:lvl4pPr marL="1600200" indent="-182880" algn="l" defTabSz="914400" rtl="0" eaLnBrk="1" latinLnBrk="0" hangingPunct="1">
              <a:lnSpc>
                <a:spcPct val="100000"/>
              </a:lnSpc>
              <a:spcBef>
                <a:spcPts val="1800"/>
              </a:spcBef>
              <a:spcAft>
                <a:spcPts val="250"/>
              </a:spcAft>
              <a:buClr>
                <a:schemeClr val="accent1"/>
              </a:buClr>
              <a:buFont typeface="Wingdings 2" pitchFamily="18" charset="2"/>
              <a:buChar char=""/>
              <a:defRPr sz="1800" kern="1200">
                <a:solidFill>
                  <a:schemeClr val="tx1">
                    <a:lumMod val="65000"/>
                    <a:lumOff val="35000"/>
                  </a:schemeClr>
                </a:solidFill>
                <a:latin typeface="Calibri" panose="020F0502020204030204" pitchFamily="34" charset="0"/>
                <a:ea typeface="+mn-ea"/>
                <a:cs typeface="Calibri" panose="020F0502020204030204" pitchFamily="34" charset="0"/>
              </a:defRPr>
            </a:lvl4pPr>
            <a:lvl5pPr marL="2057400" indent="-182880" algn="l" defTabSz="914400" rtl="0" eaLnBrk="1" latinLnBrk="0" hangingPunct="1">
              <a:lnSpc>
                <a:spcPct val="100000"/>
              </a:lnSpc>
              <a:spcBef>
                <a:spcPts val="1800"/>
              </a:spcBef>
              <a:spcAft>
                <a:spcPts val="250"/>
              </a:spcAft>
              <a:buClr>
                <a:schemeClr val="accent1"/>
              </a:buClr>
              <a:buFont typeface="Wingdings 2" pitchFamily="18" charset="2"/>
              <a:buChar char=""/>
              <a:defRPr sz="1800" kern="1200">
                <a:solidFill>
                  <a:schemeClr val="tx1">
                    <a:lumMod val="65000"/>
                    <a:lumOff val="3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000" b="1">
                <a:solidFill>
                  <a:srgbClr val="007681"/>
                </a:solidFill>
                <a:latin typeface="Calibri"/>
                <a:cs typeface="Calibri"/>
              </a:rPr>
              <a:t>Three Short Answer Essays </a:t>
            </a:r>
            <a:r>
              <a:rPr lang="en-US" sz="2000">
                <a:latin typeface="Calibri"/>
                <a:cs typeface="Calibri"/>
              </a:rPr>
              <a:t>(300 words each)</a:t>
            </a:r>
          </a:p>
          <a:p>
            <a:pPr lvl="1" fontAlgn="base">
              <a:spcBef>
                <a:spcPts val="600"/>
              </a:spcBef>
              <a:buFont typeface="Arial" panose="020B0604020202020204" pitchFamily="34" charset="0"/>
              <a:buChar char="•"/>
            </a:pPr>
            <a:r>
              <a:rPr lang="en-US" sz="1800" b="0" i="0">
                <a:effectLst/>
                <a:latin typeface="Calibri"/>
                <a:cs typeface="Calibri"/>
              </a:rPr>
              <a:t>Citizen Diplomacy and Mutual Understanding</a:t>
            </a:r>
          </a:p>
          <a:p>
            <a:pPr lvl="1" fontAlgn="base">
              <a:spcBef>
                <a:spcPts val="600"/>
              </a:spcBef>
              <a:buFont typeface="Arial" panose="020B0604020202020204" pitchFamily="34" charset="0"/>
              <a:buChar char="•"/>
            </a:pPr>
            <a:r>
              <a:rPr lang="en-US" sz="1800" b="0" i="0">
                <a:effectLst/>
                <a:latin typeface="Calibri"/>
                <a:cs typeface="Calibri"/>
              </a:rPr>
              <a:t>Preparation for the CLS Program</a:t>
            </a:r>
          </a:p>
          <a:p>
            <a:pPr lvl="1" fontAlgn="base">
              <a:spcBef>
                <a:spcPts val="600"/>
              </a:spcBef>
              <a:buFont typeface="Arial" panose="020B0604020202020204" pitchFamily="34" charset="0"/>
              <a:buChar char="•"/>
            </a:pPr>
            <a:r>
              <a:rPr lang="en-US" sz="1800" b="0" i="0">
                <a:effectLst/>
                <a:latin typeface="Calibri"/>
                <a:cs typeface="Calibri"/>
              </a:rPr>
              <a:t>Commitment to Language Study </a:t>
            </a:r>
            <a:endParaRPr lang="en-US" sz="1800">
              <a:latin typeface="Calibri"/>
              <a:cs typeface="Calibri"/>
            </a:endParaRPr>
          </a:p>
          <a:p>
            <a:r>
              <a:rPr lang="en-US" sz="2000" b="1">
                <a:solidFill>
                  <a:srgbClr val="007681"/>
                </a:solidFill>
                <a:latin typeface="Calibri"/>
                <a:cs typeface="Calibri"/>
              </a:rPr>
              <a:t>Personal Statement </a:t>
            </a:r>
            <a:r>
              <a:rPr lang="en-US" sz="2000">
                <a:latin typeface="Calibri"/>
                <a:cs typeface="Calibri"/>
              </a:rPr>
              <a:t>(500 words)</a:t>
            </a:r>
          </a:p>
          <a:p>
            <a:r>
              <a:rPr lang="en-US" sz="2000" b="1">
                <a:solidFill>
                  <a:srgbClr val="007681"/>
                </a:solidFill>
                <a:latin typeface="Calibri"/>
                <a:cs typeface="Calibri"/>
              </a:rPr>
              <a:t>No letter of recommendation</a:t>
            </a:r>
            <a:r>
              <a:rPr lang="en-US" sz="2000">
                <a:latin typeface="Calibri"/>
                <a:cs typeface="Calibri"/>
              </a:rPr>
              <a:t> required</a:t>
            </a:r>
          </a:p>
          <a:p>
            <a:r>
              <a:rPr lang="en-US" sz="2000">
                <a:latin typeface="Calibri"/>
                <a:cs typeface="Calibri"/>
              </a:rPr>
              <a:t>Applicants should demonstrate a strong connection between participating in the CLS Program and their career and academic goals</a:t>
            </a:r>
          </a:p>
          <a:p>
            <a:r>
              <a:rPr lang="en-US" sz="2000">
                <a:latin typeface="Calibri"/>
                <a:cs typeface="Calibri"/>
              </a:rPr>
              <a:t>Applicants must also show resiliency and preparation for an intensive and immersive language program</a:t>
            </a:r>
          </a:p>
          <a:p>
            <a:pPr lvl="1">
              <a:spcBef>
                <a:spcPts val="1800"/>
              </a:spcBef>
              <a:buClr>
                <a:srgbClr val="007681"/>
              </a:buClr>
            </a:pPr>
            <a:endParaRPr lang="en-US"/>
          </a:p>
        </p:txBody>
      </p:sp>
      <p:pic>
        <p:nvPicPr>
          <p:cNvPr id="3" name="Picture 5">
            <a:extLst>
              <a:ext uri="{FF2B5EF4-FFF2-40B4-BE49-F238E27FC236}">
                <a16:creationId xmlns:a16="http://schemas.microsoft.com/office/drawing/2014/main" id="{88505BC4-3B8E-EF12-F99C-10CBB55D08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191"/>
          <a:stretch/>
        </p:blipFill>
        <p:spPr>
          <a:xfrm>
            <a:off x="7016836" y="876910"/>
            <a:ext cx="5176182" cy="4333468"/>
          </a:xfrm>
          <a:prstGeom prst="rect">
            <a:avLst/>
          </a:prstGeom>
        </p:spPr>
      </p:pic>
    </p:spTree>
    <p:extLst>
      <p:ext uri="{BB962C8B-B14F-4D97-AF65-F5344CB8AC3E}">
        <p14:creationId xmlns:p14="http://schemas.microsoft.com/office/powerpoint/2010/main" val="2303118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DCF45-733A-5648-AE6C-FBFBC5CD5D60}"/>
              </a:ext>
            </a:extLst>
          </p:cNvPr>
          <p:cNvSpPr>
            <a:spLocks noGrp="1"/>
          </p:cNvSpPr>
          <p:nvPr>
            <p:ph type="title"/>
          </p:nvPr>
        </p:nvSpPr>
        <p:spPr/>
        <p:txBody>
          <a:bodyPr/>
          <a:lstStyle/>
          <a:p>
            <a:r>
              <a:rPr lang="en-US">
                <a:latin typeface="Arial"/>
                <a:cs typeface="Arial"/>
              </a:rPr>
              <a:t>CLS Spark—Essays &amp; Criteria</a:t>
            </a:r>
            <a:endParaRPr lang="en-US"/>
          </a:p>
        </p:txBody>
      </p:sp>
      <p:sp>
        <p:nvSpPr>
          <p:cNvPr id="4" name="Content Placeholder 2">
            <a:extLst>
              <a:ext uri="{FF2B5EF4-FFF2-40B4-BE49-F238E27FC236}">
                <a16:creationId xmlns:a16="http://schemas.microsoft.com/office/drawing/2014/main" id="{D1FFB52D-E4A9-3C48-9160-26442A9A99BF}"/>
              </a:ext>
            </a:extLst>
          </p:cNvPr>
          <p:cNvSpPr>
            <a:spLocks noGrp="1"/>
          </p:cNvSpPr>
          <p:nvPr>
            <p:ph idx="1"/>
          </p:nvPr>
        </p:nvSpPr>
        <p:spPr>
          <a:xfrm>
            <a:off x="1264338" y="1715786"/>
            <a:ext cx="5478103" cy="4083321"/>
          </a:xfrm>
        </p:spPr>
        <p:txBody>
          <a:bodyPr/>
          <a:lstStyle/>
          <a:p>
            <a:r>
              <a:rPr lang="en-US" sz="2000" b="1" dirty="0">
                <a:solidFill>
                  <a:srgbClr val="007681"/>
                </a:solidFill>
                <a:latin typeface="Calibri"/>
                <a:cs typeface="Calibri"/>
              </a:rPr>
              <a:t>Three Short Answer Essays </a:t>
            </a:r>
            <a:r>
              <a:rPr lang="en-US" sz="2000" dirty="0">
                <a:latin typeface="Calibri"/>
                <a:cs typeface="Calibri"/>
              </a:rPr>
              <a:t>(300-350 words)</a:t>
            </a:r>
            <a:endParaRPr lang="en-US" dirty="0"/>
          </a:p>
          <a:p>
            <a:pPr lvl="1">
              <a:spcBef>
                <a:spcPts val="600"/>
              </a:spcBef>
            </a:pPr>
            <a:r>
              <a:rPr lang="en-US" sz="1800" dirty="0">
                <a:latin typeface="Calibri"/>
                <a:cs typeface="Calibri"/>
              </a:rPr>
              <a:t>Motivation and Commitment </a:t>
            </a:r>
          </a:p>
          <a:p>
            <a:pPr lvl="1">
              <a:spcBef>
                <a:spcPts val="600"/>
              </a:spcBef>
            </a:pPr>
            <a:r>
              <a:rPr lang="en-US" sz="1800" dirty="0">
                <a:latin typeface="Calibri"/>
                <a:cs typeface="Calibri"/>
              </a:rPr>
              <a:t>Access to Language Learning Opportunities</a:t>
            </a:r>
          </a:p>
          <a:p>
            <a:pPr lvl="1">
              <a:spcBef>
                <a:spcPts val="600"/>
              </a:spcBef>
            </a:pPr>
            <a:r>
              <a:rPr lang="en-US" sz="1800" dirty="0">
                <a:latin typeface="Calibri"/>
                <a:cs typeface="Calibri"/>
              </a:rPr>
              <a:t>Statement of Experience </a:t>
            </a:r>
          </a:p>
          <a:p>
            <a:pPr>
              <a:spcBef>
                <a:spcPts val="600"/>
              </a:spcBef>
            </a:pPr>
            <a:r>
              <a:rPr lang="en-US" sz="2000" b="1" dirty="0">
                <a:solidFill>
                  <a:srgbClr val="007681"/>
                </a:solidFill>
                <a:latin typeface="Calibri"/>
                <a:cs typeface="Calibri"/>
              </a:rPr>
              <a:t>No letter of recommendation</a:t>
            </a:r>
            <a:r>
              <a:rPr lang="en-US" sz="2000" dirty="0">
                <a:latin typeface="Calibri"/>
                <a:cs typeface="Calibri"/>
              </a:rPr>
              <a:t> required</a:t>
            </a:r>
            <a:endParaRPr lang="en-US" sz="2000" dirty="0"/>
          </a:p>
          <a:p>
            <a:r>
              <a:rPr lang="en-US" sz="2000" dirty="0">
                <a:latin typeface="Calibri"/>
                <a:cs typeface="Calibri"/>
              </a:rPr>
              <a:t>Applicants should focus on the impact of CLS Spark on their </a:t>
            </a:r>
            <a:r>
              <a:rPr lang="en-US" sz="2000" b="1" dirty="0">
                <a:solidFill>
                  <a:srgbClr val="007681"/>
                </a:solidFill>
                <a:latin typeface="Calibri"/>
                <a:cs typeface="Calibri"/>
              </a:rPr>
              <a:t>access</a:t>
            </a:r>
            <a:r>
              <a:rPr lang="en-US" sz="2000" dirty="0">
                <a:solidFill>
                  <a:schemeClr val="accent6"/>
                </a:solidFill>
                <a:latin typeface="Calibri"/>
                <a:cs typeface="Calibri"/>
              </a:rPr>
              <a:t> </a:t>
            </a:r>
            <a:r>
              <a:rPr lang="en-US" sz="2000" dirty="0">
                <a:latin typeface="Calibri"/>
                <a:cs typeface="Calibri"/>
              </a:rPr>
              <a:t>to language and intercultural learning opportunities</a:t>
            </a:r>
          </a:p>
          <a:p>
            <a:r>
              <a:rPr lang="en-US" sz="2000" b="1" dirty="0">
                <a:solidFill>
                  <a:schemeClr val="accent1"/>
                </a:solidFill>
                <a:latin typeface="Calibri"/>
                <a:cs typeface="Calibri"/>
              </a:rPr>
              <a:t>Preference is given to applicants from campuses that do not offer the target language</a:t>
            </a:r>
          </a:p>
        </p:txBody>
      </p:sp>
      <p:pic>
        <p:nvPicPr>
          <p:cNvPr id="7" name="Picture 6" descr="A group of people sitting at a table with laptops&#10;&#10;Description automatically generated with medium confidence">
            <a:extLst>
              <a:ext uri="{FF2B5EF4-FFF2-40B4-BE49-F238E27FC236}">
                <a16:creationId xmlns:a16="http://schemas.microsoft.com/office/drawing/2014/main" id="{4158BDF1-3CE8-034F-9B62-30D0A333CC0B}"/>
              </a:ext>
            </a:extLst>
          </p:cNvPr>
          <p:cNvPicPr>
            <a:picLocks noChangeAspect="1"/>
          </p:cNvPicPr>
          <p:nvPr/>
        </p:nvPicPr>
        <p:blipFill rotWithShape="1">
          <a:blip r:embed="rId3"/>
          <a:srcRect l="16225" t="-890" r="14310"/>
          <a:stretch/>
        </p:blipFill>
        <p:spPr>
          <a:xfrm>
            <a:off x="6906126" y="959604"/>
            <a:ext cx="5300162" cy="4327917"/>
          </a:xfrm>
          <a:prstGeom prst="rect">
            <a:avLst/>
          </a:prstGeom>
        </p:spPr>
      </p:pic>
    </p:spTree>
    <p:extLst>
      <p:ext uri="{BB962C8B-B14F-4D97-AF65-F5344CB8AC3E}">
        <p14:creationId xmlns:p14="http://schemas.microsoft.com/office/powerpoint/2010/main" val="3465377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bg1"/>
                </a:solidFill>
              </a:rPr>
              <a:t>Resources! </a:t>
            </a:r>
          </a:p>
        </p:txBody>
      </p:sp>
      <p:sp>
        <p:nvSpPr>
          <p:cNvPr id="3" name="Content Placeholder 2"/>
          <p:cNvSpPr>
            <a:spLocks noGrp="1"/>
          </p:cNvSpPr>
          <p:nvPr>
            <p:ph idx="1"/>
          </p:nvPr>
        </p:nvSpPr>
        <p:spPr>
          <a:xfrm>
            <a:off x="1438421" y="1358162"/>
            <a:ext cx="4657579" cy="5183709"/>
          </a:xfrm>
        </p:spPr>
        <p:txBody>
          <a:bodyPr>
            <a:normAutofit/>
          </a:bodyPr>
          <a:lstStyle/>
          <a:p>
            <a:r>
              <a:rPr lang="en-US" b="1">
                <a:solidFill>
                  <a:schemeClr val="accent1"/>
                </a:solidFill>
                <a:latin typeface="Calibri"/>
                <a:cs typeface="Calibri"/>
              </a:rPr>
              <a:t>Do your homework</a:t>
            </a:r>
          </a:p>
          <a:p>
            <a:pPr lvl="1"/>
            <a:r>
              <a:rPr lang="en-US">
                <a:latin typeface="Calibri"/>
                <a:cs typeface="Calibri"/>
              </a:rPr>
              <a:t>Do research to connect the career path you are on to one of these languages/cultures </a:t>
            </a:r>
            <a:endParaRPr lang="en-US"/>
          </a:p>
          <a:p>
            <a:pPr lvl="1"/>
            <a:r>
              <a:rPr lang="en-US">
                <a:latin typeface="Calibri"/>
                <a:cs typeface="Calibri"/>
              </a:rPr>
              <a:t>Watch the </a:t>
            </a:r>
            <a:r>
              <a:rPr lang="en-US" b="1">
                <a:solidFill>
                  <a:schemeClr val="accent1"/>
                </a:solidFill>
                <a:latin typeface="Calibri"/>
                <a:cs typeface="Calibri"/>
              </a:rPr>
              <a:t>application tips video</a:t>
            </a:r>
            <a:r>
              <a:rPr lang="en-US">
                <a:latin typeface="Calibri"/>
                <a:cs typeface="Calibri"/>
              </a:rPr>
              <a:t>!  </a:t>
            </a:r>
            <a:endParaRPr lang="en-US"/>
          </a:p>
          <a:p>
            <a:r>
              <a:rPr lang="en-US" b="1">
                <a:solidFill>
                  <a:schemeClr val="accent1"/>
                </a:solidFill>
                <a:latin typeface="Calibri"/>
                <a:cs typeface="Calibri"/>
              </a:rPr>
              <a:t>Seek help on your campus!</a:t>
            </a:r>
          </a:p>
          <a:p>
            <a:pPr lvl="1"/>
            <a:r>
              <a:rPr lang="en-US">
                <a:latin typeface="Calibri"/>
                <a:cs typeface="Calibri"/>
              </a:rPr>
              <a:t>Instructors and advisors</a:t>
            </a:r>
          </a:p>
          <a:p>
            <a:pPr lvl="1"/>
            <a:r>
              <a:rPr lang="en-US">
                <a:latin typeface="Calibri"/>
                <a:cs typeface="Calibri"/>
              </a:rPr>
              <a:t>Writing centers</a:t>
            </a:r>
          </a:p>
          <a:p>
            <a:pPr lvl="1"/>
            <a:r>
              <a:rPr lang="en-US">
                <a:latin typeface="Calibri"/>
                <a:cs typeface="Calibri"/>
              </a:rPr>
              <a:t>Study abroad, fellowships, </a:t>
            </a:r>
            <a:br>
              <a:rPr lang="en-US"/>
            </a:br>
            <a:r>
              <a:rPr lang="en-US">
                <a:latin typeface="Calibri"/>
                <a:cs typeface="Calibri"/>
              </a:rPr>
              <a:t>and scholarships offices</a:t>
            </a:r>
          </a:p>
        </p:txBody>
      </p:sp>
      <p:pic>
        <p:nvPicPr>
          <p:cNvPr id="6" name="Picture 5">
            <a:extLst>
              <a:ext uri="{FF2B5EF4-FFF2-40B4-BE49-F238E27FC236}">
                <a16:creationId xmlns:a16="http://schemas.microsoft.com/office/drawing/2014/main" id="{C293D664-02D5-4E4A-83A5-7EF83C47D58D}"/>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rcRect/>
          <a:stretch/>
        </p:blipFill>
        <p:spPr>
          <a:xfrm>
            <a:off x="7288305" y="1014884"/>
            <a:ext cx="4833843" cy="5837082"/>
          </a:xfrm>
          <a:prstGeom prst="rect">
            <a:avLst/>
          </a:prstGeom>
        </p:spPr>
      </p:pic>
    </p:spTree>
    <p:extLst>
      <p:ext uri="{BB962C8B-B14F-4D97-AF65-F5344CB8AC3E}">
        <p14:creationId xmlns:p14="http://schemas.microsoft.com/office/powerpoint/2010/main" val="2762333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Apply for Summer 2025</a:t>
            </a:r>
            <a:endParaRPr lang="en-US">
              <a:solidFill>
                <a:schemeClr val="bg1"/>
              </a:solidFill>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69848" y="1004710"/>
            <a:ext cx="5084064" cy="5852160"/>
          </a:xfrm>
          <a:prstGeom prst="rect">
            <a:avLst/>
          </a:prstGeom>
        </p:spPr>
      </p:pic>
      <p:sp>
        <p:nvSpPr>
          <p:cNvPr id="6" name="Rectangle 5">
            <a:extLst>
              <a:ext uri="{FF2B5EF4-FFF2-40B4-BE49-F238E27FC236}">
                <a16:creationId xmlns:a16="http://schemas.microsoft.com/office/drawing/2014/main" id="{54D31393-AD11-4474-B617-3268085AB9FF}"/>
              </a:ext>
            </a:extLst>
          </p:cNvPr>
          <p:cNvSpPr/>
          <p:nvPr/>
        </p:nvSpPr>
        <p:spPr>
          <a:xfrm>
            <a:off x="1069848" y="5166771"/>
            <a:ext cx="11122152" cy="1319227"/>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2313D9D-C332-40BB-A71A-6ECEF0A12C17}"/>
              </a:ext>
            </a:extLst>
          </p:cNvPr>
          <p:cNvSpPr/>
          <p:nvPr/>
        </p:nvSpPr>
        <p:spPr>
          <a:xfrm>
            <a:off x="3550319" y="5310818"/>
            <a:ext cx="5091361" cy="954107"/>
          </a:xfrm>
          <a:prstGeom prst="rect">
            <a:avLst/>
          </a:prstGeom>
        </p:spPr>
        <p:txBody>
          <a:bodyPr wrap="square">
            <a:spAutoFit/>
          </a:bodyPr>
          <a:lstStyle/>
          <a:p>
            <a:pPr algn="ctr"/>
            <a:r>
              <a:rPr lang="en-US" sz="2800">
                <a:solidFill>
                  <a:schemeClr val="bg1"/>
                </a:solidFill>
                <a:latin typeface="Calibri" panose="020F0502020204030204" pitchFamily="34" charset="0"/>
                <a:cs typeface="Calibri" panose="020F0502020204030204" pitchFamily="34" charset="0"/>
              </a:rPr>
              <a:t>Online application at </a:t>
            </a:r>
          </a:p>
          <a:p>
            <a:pPr algn="ctr"/>
            <a:r>
              <a:rPr lang="en-US" sz="2800" b="1" err="1">
                <a:solidFill>
                  <a:schemeClr val="bg1"/>
                </a:solidFill>
                <a:latin typeface="Calibri" panose="020F0502020204030204" pitchFamily="34" charset="0"/>
                <a:cs typeface="Calibri" panose="020F0502020204030204" pitchFamily="34" charset="0"/>
              </a:rPr>
              <a:t>www.clscholarship.org</a:t>
            </a:r>
            <a:r>
              <a:rPr lang="en-US" sz="2800" b="1">
                <a:solidFill>
                  <a:schemeClr val="bg1"/>
                </a:solidFill>
                <a:latin typeface="Calibri" panose="020F0502020204030204" pitchFamily="34" charset="0"/>
                <a:cs typeface="Calibri" panose="020F0502020204030204" pitchFamily="34" charset="0"/>
              </a:rPr>
              <a:t>/apply</a:t>
            </a:r>
          </a:p>
        </p:txBody>
      </p:sp>
      <p:sp>
        <p:nvSpPr>
          <p:cNvPr id="3" name="Content Placeholder 2"/>
          <p:cNvSpPr>
            <a:spLocks noGrp="1"/>
          </p:cNvSpPr>
          <p:nvPr>
            <p:ph idx="1"/>
          </p:nvPr>
        </p:nvSpPr>
        <p:spPr>
          <a:xfrm>
            <a:off x="6485100" y="1618152"/>
            <a:ext cx="5586984" cy="3157987"/>
          </a:xfrm>
        </p:spPr>
        <p:txBody>
          <a:bodyPr>
            <a:normAutofit/>
          </a:bodyPr>
          <a:lstStyle/>
          <a:p>
            <a:pPr marL="0" indent="0">
              <a:buNone/>
            </a:pPr>
            <a:r>
              <a:rPr lang="en-US" sz="2000">
                <a:latin typeface="Calibri"/>
                <a:cs typeface="Calibri"/>
              </a:rPr>
              <a:t>Application Deadline: </a:t>
            </a:r>
            <a:r>
              <a:rPr lang="en-US" sz="2000" b="1">
                <a:solidFill>
                  <a:schemeClr val="accent1"/>
                </a:solidFill>
                <a:latin typeface="Calibri"/>
                <a:cs typeface="Calibri"/>
              </a:rPr>
              <a:t>November 19, 8:00pm EST</a:t>
            </a:r>
          </a:p>
          <a:p>
            <a:pPr marL="0" indent="0">
              <a:buNone/>
            </a:pPr>
            <a:r>
              <a:rPr lang="en-US" sz="2000">
                <a:latin typeface="Calibri"/>
                <a:cs typeface="Calibri"/>
              </a:rPr>
              <a:t>Semifinalist Notification: Late January</a:t>
            </a:r>
          </a:p>
          <a:p>
            <a:pPr marL="0" indent="0">
              <a:buNone/>
            </a:pPr>
            <a:r>
              <a:rPr lang="en-US" sz="2000">
                <a:latin typeface="Calibri"/>
                <a:cs typeface="Calibri"/>
              </a:rPr>
              <a:t>Finalist Notification: March</a:t>
            </a:r>
          </a:p>
          <a:p>
            <a:pPr marL="0" indent="0">
              <a:buNone/>
            </a:pPr>
            <a:r>
              <a:rPr lang="en-US" sz="2000">
                <a:latin typeface="Calibri"/>
                <a:cs typeface="Calibri"/>
              </a:rPr>
              <a:t>Programs Begin: June</a:t>
            </a:r>
          </a:p>
        </p:txBody>
      </p:sp>
      <p:pic>
        <p:nvPicPr>
          <p:cNvPr id="9" name="Picture 8" descr="Qr code&#10;&#10;Description automatically generated">
            <a:extLst>
              <a:ext uri="{FF2B5EF4-FFF2-40B4-BE49-F238E27FC236}">
                <a16:creationId xmlns:a16="http://schemas.microsoft.com/office/drawing/2014/main" id="{3FBF5961-1C3E-4EAA-9CCD-4F338C5044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0376" y="4645985"/>
            <a:ext cx="2169415" cy="2169415"/>
          </a:xfrm>
          <a:prstGeom prst="rect">
            <a:avLst/>
          </a:prstGeom>
        </p:spPr>
      </p:pic>
    </p:spTree>
    <p:extLst>
      <p:ext uri="{BB962C8B-B14F-4D97-AF65-F5344CB8AC3E}">
        <p14:creationId xmlns:p14="http://schemas.microsoft.com/office/powerpoint/2010/main" val="3113094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Stay</a:t>
            </a:r>
            <a:r>
              <a:rPr lang="en-US">
                <a:solidFill>
                  <a:schemeClr val="bg1"/>
                </a:solidFill>
              </a:rPr>
              <a:t> in Touch</a:t>
            </a:r>
          </a:p>
        </p:txBody>
      </p:sp>
      <p:sp>
        <p:nvSpPr>
          <p:cNvPr id="3" name="Content Placeholder 2"/>
          <p:cNvSpPr>
            <a:spLocks noGrp="1"/>
          </p:cNvSpPr>
          <p:nvPr>
            <p:ph idx="1"/>
          </p:nvPr>
        </p:nvSpPr>
        <p:spPr>
          <a:xfrm>
            <a:off x="1544320" y="1618153"/>
            <a:ext cx="4630569" cy="2136044"/>
          </a:xfrm>
        </p:spPr>
        <p:txBody>
          <a:bodyPr>
            <a:normAutofit/>
          </a:bodyPr>
          <a:lstStyle/>
          <a:p>
            <a:r>
              <a:rPr lang="en-US" sz="2000"/>
              <a:t>Follow us for updates!</a:t>
            </a:r>
          </a:p>
          <a:p>
            <a:r>
              <a:rPr lang="en-US" sz="2000"/>
              <a:t>Join us for future webinars. </a:t>
            </a:r>
          </a:p>
          <a:p>
            <a:r>
              <a:rPr lang="en-US" sz="2000"/>
              <a:t>Register at </a:t>
            </a:r>
            <a:r>
              <a:rPr lang="en-US" sz="2000" b="1">
                <a:solidFill>
                  <a:srgbClr val="007681"/>
                </a:solidFill>
              </a:rPr>
              <a:t>clscholarship.org/events</a:t>
            </a:r>
          </a:p>
        </p:txBody>
      </p:sp>
      <p:sp>
        <p:nvSpPr>
          <p:cNvPr id="14" name="Rectangle 13">
            <a:extLst>
              <a:ext uri="{FF2B5EF4-FFF2-40B4-BE49-F238E27FC236}">
                <a16:creationId xmlns:a16="http://schemas.microsoft.com/office/drawing/2014/main" id="{F062DE0D-06BE-4C26-A57A-77FD21D0CBD0}"/>
              </a:ext>
            </a:extLst>
          </p:cNvPr>
          <p:cNvSpPr/>
          <p:nvPr/>
        </p:nvSpPr>
        <p:spPr>
          <a:xfrm>
            <a:off x="925157" y="4070623"/>
            <a:ext cx="5785177" cy="2560319"/>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DD224EF-E3DC-4259-9152-9FEDD438714B}"/>
              </a:ext>
            </a:extLst>
          </p:cNvPr>
          <p:cNvSpPr txBox="1"/>
          <p:nvPr/>
        </p:nvSpPr>
        <p:spPr>
          <a:xfrm>
            <a:off x="2693477" y="5970179"/>
            <a:ext cx="3132161" cy="400110"/>
          </a:xfrm>
          <a:prstGeom prst="rect">
            <a:avLst/>
          </a:prstGeom>
          <a:noFill/>
        </p:spPr>
        <p:txBody>
          <a:bodyPr wrap="square" rtlCol="0">
            <a:spAutoFit/>
          </a:bodyPr>
          <a:lstStyle/>
          <a:p>
            <a:r>
              <a:rPr lang="en-US" sz="2000" b="1">
                <a:solidFill>
                  <a:schemeClr val="bg1"/>
                </a:solidFill>
                <a:latin typeface="Calibri" panose="020F0502020204030204" pitchFamily="34" charset="0"/>
                <a:cs typeface="Calibri" panose="020F0502020204030204" pitchFamily="34" charset="0"/>
              </a:rPr>
              <a:t>fb.com/</a:t>
            </a:r>
            <a:r>
              <a:rPr lang="en-US" sz="2000" b="1" err="1">
                <a:solidFill>
                  <a:schemeClr val="bg1"/>
                </a:solidFill>
                <a:latin typeface="Calibri" panose="020F0502020204030204" pitchFamily="34" charset="0"/>
                <a:cs typeface="Calibri" panose="020F0502020204030204" pitchFamily="34" charset="0"/>
              </a:rPr>
              <a:t>CLScholarship</a:t>
            </a:r>
            <a:endParaRPr lang="en-US" sz="2000" b="1">
              <a:solidFill>
                <a:schemeClr val="bg1"/>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28AB6360-5621-4659-849E-131D9F0B9850}"/>
              </a:ext>
            </a:extLst>
          </p:cNvPr>
          <p:cNvSpPr txBox="1"/>
          <p:nvPr/>
        </p:nvSpPr>
        <p:spPr>
          <a:xfrm>
            <a:off x="2694239" y="5149723"/>
            <a:ext cx="2487304" cy="400110"/>
          </a:xfrm>
          <a:prstGeom prst="rect">
            <a:avLst/>
          </a:prstGeom>
          <a:noFill/>
        </p:spPr>
        <p:txBody>
          <a:bodyPr wrap="square" rtlCol="0">
            <a:spAutoFit/>
          </a:bodyPr>
          <a:lstStyle/>
          <a:p>
            <a:r>
              <a:rPr lang="en-US" sz="2000" b="1">
                <a:solidFill>
                  <a:schemeClr val="bg1"/>
                </a:solidFill>
                <a:latin typeface="Calibri" panose="020F0502020204030204" pitchFamily="34" charset="0"/>
                <a:cs typeface="Calibri" panose="020F0502020204030204" pitchFamily="34" charset="0"/>
              </a:rPr>
              <a:t>@CLSScholarship</a:t>
            </a:r>
          </a:p>
        </p:txBody>
      </p:sp>
      <p:sp>
        <p:nvSpPr>
          <p:cNvPr id="13" name="TextBox 12">
            <a:extLst>
              <a:ext uri="{FF2B5EF4-FFF2-40B4-BE49-F238E27FC236}">
                <a16:creationId xmlns:a16="http://schemas.microsoft.com/office/drawing/2014/main" id="{5066B879-15EF-4274-AB81-4581E949AD98}"/>
              </a:ext>
            </a:extLst>
          </p:cNvPr>
          <p:cNvSpPr txBox="1"/>
          <p:nvPr/>
        </p:nvSpPr>
        <p:spPr>
          <a:xfrm>
            <a:off x="2693477" y="4351994"/>
            <a:ext cx="2631674" cy="400110"/>
          </a:xfrm>
          <a:prstGeom prst="rect">
            <a:avLst/>
          </a:prstGeom>
          <a:noFill/>
        </p:spPr>
        <p:txBody>
          <a:bodyPr wrap="square" rtlCol="0">
            <a:spAutoFit/>
          </a:bodyPr>
          <a:lstStyle/>
          <a:p>
            <a:r>
              <a:rPr lang="en-US" sz="2000" b="1">
                <a:solidFill>
                  <a:schemeClr val="bg1"/>
                </a:solidFill>
                <a:latin typeface="Calibri" panose="020F0502020204030204" pitchFamily="34" charset="0"/>
                <a:cs typeface="Calibri" panose="020F0502020204030204" pitchFamily="34" charset="0"/>
              </a:rPr>
              <a:t>@CLScholarship</a:t>
            </a:r>
          </a:p>
        </p:txBody>
      </p:sp>
      <p:pic>
        <p:nvPicPr>
          <p:cNvPr id="15" name="Picture 14">
            <a:extLst>
              <a:ext uri="{FF2B5EF4-FFF2-40B4-BE49-F238E27FC236}">
                <a16:creationId xmlns:a16="http://schemas.microsoft.com/office/drawing/2014/main" id="{D37F1408-0F5C-456F-B5ED-B35CB2A41C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62569" y="5075458"/>
            <a:ext cx="548640" cy="548640"/>
          </a:xfrm>
          <a:prstGeom prst="rect">
            <a:avLst/>
          </a:prstGeom>
          <a:effectLst>
            <a:outerShdw blurRad="63500" sx="102000" sy="102000" algn="ctr" rotWithShape="0">
              <a:prstClr val="black">
                <a:alpha val="40000"/>
              </a:prstClr>
            </a:outerShdw>
          </a:effectLst>
        </p:spPr>
      </p:pic>
      <p:pic>
        <p:nvPicPr>
          <p:cNvPr id="16" name="Picture 15">
            <a:extLst>
              <a:ext uri="{FF2B5EF4-FFF2-40B4-BE49-F238E27FC236}">
                <a16:creationId xmlns:a16="http://schemas.microsoft.com/office/drawing/2014/main" id="{0FF24CB5-580F-4707-A756-6E77C90A82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62569" y="5897634"/>
            <a:ext cx="548640" cy="548640"/>
          </a:xfrm>
          <a:prstGeom prst="rect">
            <a:avLst/>
          </a:prstGeom>
          <a:effectLst>
            <a:outerShdw blurRad="63500" sx="102000" sy="102000" algn="ctr" rotWithShape="0">
              <a:prstClr val="black">
                <a:alpha val="40000"/>
              </a:prstClr>
            </a:outerShdw>
          </a:effectLst>
        </p:spPr>
      </p:pic>
      <p:pic>
        <p:nvPicPr>
          <p:cNvPr id="18" name="Picture 17" descr="Icon&#10;&#10;Description automatically generated">
            <a:extLst>
              <a:ext uri="{FF2B5EF4-FFF2-40B4-BE49-F238E27FC236}">
                <a16:creationId xmlns:a16="http://schemas.microsoft.com/office/drawing/2014/main" id="{4F0ACF3F-11C4-4375-86ED-A9103D6C5F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63331" y="4276525"/>
            <a:ext cx="547116" cy="551048"/>
          </a:xfrm>
          <a:prstGeom prst="rect">
            <a:avLst/>
          </a:prstGeom>
          <a:effectLst>
            <a:outerShdw blurRad="50800" dist="38100" dir="2700000" algn="tl" rotWithShape="0">
              <a:prstClr val="black">
                <a:alpha val="40000"/>
              </a:prstClr>
            </a:outerShdw>
          </a:effectLst>
        </p:spPr>
      </p:pic>
      <p:pic>
        <p:nvPicPr>
          <p:cNvPr id="20" name="Picture 19" descr="A picture containing person, outdoor&#10;&#10;Description automatically generated">
            <a:extLst>
              <a:ext uri="{FF2B5EF4-FFF2-40B4-BE49-F238E27FC236}">
                <a16:creationId xmlns:a16="http://schemas.microsoft.com/office/drawing/2014/main" id="{6C288F8E-2F81-4E1F-8240-D6613854DCB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710334" y="1011219"/>
            <a:ext cx="5312593" cy="5857539"/>
          </a:xfrm>
          <a:prstGeom prst="rect">
            <a:avLst/>
          </a:prstGeom>
        </p:spPr>
      </p:pic>
    </p:spTree>
    <p:extLst>
      <p:ext uri="{BB962C8B-B14F-4D97-AF65-F5344CB8AC3E}">
        <p14:creationId xmlns:p14="http://schemas.microsoft.com/office/powerpoint/2010/main" val="3041581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3461476" y="1186665"/>
            <a:ext cx="6334696" cy="2004545"/>
          </a:xfrm>
        </p:spPr>
        <p:txBody>
          <a:bodyPr/>
          <a:lstStyle/>
          <a:p>
            <a:r>
              <a:rPr lang="en-US"/>
              <a:t>Questions?</a:t>
            </a:r>
          </a:p>
        </p:txBody>
      </p:sp>
      <p:sp>
        <p:nvSpPr>
          <p:cNvPr id="10" name="Subtitle 9"/>
          <p:cNvSpPr>
            <a:spLocks noGrp="1"/>
          </p:cNvSpPr>
          <p:nvPr>
            <p:ph type="subTitle" idx="1"/>
          </p:nvPr>
        </p:nvSpPr>
        <p:spPr>
          <a:xfrm>
            <a:off x="3461476" y="3683568"/>
            <a:ext cx="6334696" cy="914400"/>
          </a:xfrm>
        </p:spPr>
        <p:txBody>
          <a:bodyPr>
            <a:noAutofit/>
          </a:bodyPr>
          <a:lstStyle/>
          <a:p>
            <a:r>
              <a:rPr lang="en-US" sz="3200" b="1">
                <a:latin typeface="Calibri"/>
                <a:ea typeface="Calibri"/>
                <a:cs typeface="Calibri"/>
              </a:rPr>
              <a:t>cls@americancouncils.org</a:t>
            </a:r>
          </a:p>
          <a:p>
            <a:r>
              <a:rPr lang="en-US" sz="3200" b="1">
                <a:latin typeface="Calibri"/>
                <a:ea typeface="Calibri"/>
                <a:cs typeface="Calibri"/>
              </a:rPr>
              <a:t>CLScholarship.org</a:t>
            </a:r>
          </a:p>
        </p:txBody>
      </p:sp>
      <p:sp>
        <p:nvSpPr>
          <p:cNvPr id="11" name="TextBox 10"/>
          <p:cNvSpPr txBox="1"/>
          <p:nvPr/>
        </p:nvSpPr>
        <p:spPr>
          <a:xfrm>
            <a:off x="5653896" y="6129327"/>
            <a:ext cx="3132161" cy="400110"/>
          </a:xfrm>
          <a:prstGeom prst="rect">
            <a:avLst/>
          </a:prstGeom>
          <a:noFill/>
        </p:spPr>
        <p:txBody>
          <a:bodyPr wrap="square" rtlCol="0">
            <a:spAutoFit/>
          </a:bodyPr>
          <a:lstStyle/>
          <a:p>
            <a:r>
              <a:rPr lang="en-US" sz="2000">
                <a:solidFill>
                  <a:schemeClr val="bg1"/>
                </a:solidFill>
                <a:latin typeface="Calibri" panose="020F0502020204030204" pitchFamily="34" charset="0"/>
                <a:cs typeface="Calibri" panose="020F0502020204030204" pitchFamily="34" charset="0"/>
              </a:rPr>
              <a:t>fb.com/</a:t>
            </a:r>
            <a:r>
              <a:rPr lang="en-US" sz="2000" err="1">
                <a:solidFill>
                  <a:schemeClr val="bg1"/>
                </a:solidFill>
                <a:latin typeface="Calibri" panose="020F0502020204030204" pitchFamily="34" charset="0"/>
                <a:cs typeface="Calibri" panose="020F0502020204030204" pitchFamily="34" charset="0"/>
              </a:rPr>
              <a:t>CLScholarship</a:t>
            </a:r>
            <a:endParaRPr lang="en-US" sz="2000">
              <a:solidFill>
                <a:schemeClr val="bg1"/>
              </a:solidFill>
              <a:latin typeface="Calibri" panose="020F0502020204030204" pitchFamily="34" charset="0"/>
              <a:cs typeface="Calibri" panose="020F0502020204030204" pitchFamily="34" charset="0"/>
            </a:endParaRPr>
          </a:p>
        </p:txBody>
      </p:sp>
      <p:sp>
        <p:nvSpPr>
          <p:cNvPr id="12" name="TextBox 11"/>
          <p:cNvSpPr txBox="1"/>
          <p:nvPr/>
        </p:nvSpPr>
        <p:spPr>
          <a:xfrm>
            <a:off x="9511175" y="6129327"/>
            <a:ext cx="2487304" cy="400110"/>
          </a:xfrm>
          <a:prstGeom prst="rect">
            <a:avLst/>
          </a:prstGeom>
          <a:noFill/>
        </p:spPr>
        <p:txBody>
          <a:bodyPr wrap="square" rtlCol="0">
            <a:spAutoFit/>
          </a:bodyPr>
          <a:lstStyle/>
          <a:p>
            <a:r>
              <a:rPr lang="en-US" sz="2000">
                <a:solidFill>
                  <a:schemeClr val="bg1"/>
                </a:solidFill>
                <a:latin typeface="Calibri" panose="020F0502020204030204" pitchFamily="34" charset="0"/>
                <a:cs typeface="Calibri" panose="020F0502020204030204" pitchFamily="34" charset="0"/>
              </a:rPr>
              <a:t>@</a:t>
            </a:r>
            <a:r>
              <a:rPr lang="en-US" sz="2000" err="1">
                <a:solidFill>
                  <a:schemeClr val="bg1"/>
                </a:solidFill>
                <a:latin typeface="Calibri" panose="020F0502020204030204" pitchFamily="34" charset="0"/>
                <a:cs typeface="Calibri" panose="020F0502020204030204" pitchFamily="34" charset="0"/>
              </a:rPr>
              <a:t>CLSScholarship</a:t>
            </a:r>
            <a:endParaRPr lang="en-US" sz="2000">
              <a:solidFill>
                <a:schemeClr val="bg1"/>
              </a:solidFill>
              <a:latin typeface="Calibri" panose="020F0502020204030204" pitchFamily="34" charset="0"/>
              <a:cs typeface="Calibri" panose="020F0502020204030204" pitchFamily="34" charset="0"/>
            </a:endParaRPr>
          </a:p>
        </p:txBody>
      </p:sp>
      <p:sp>
        <p:nvSpPr>
          <p:cNvPr id="13" name="TextBox 12"/>
          <p:cNvSpPr txBox="1"/>
          <p:nvPr/>
        </p:nvSpPr>
        <p:spPr>
          <a:xfrm>
            <a:off x="2291736" y="6129327"/>
            <a:ext cx="2631674" cy="400110"/>
          </a:xfrm>
          <a:prstGeom prst="rect">
            <a:avLst/>
          </a:prstGeom>
          <a:noFill/>
        </p:spPr>
        <p:txBody>
          <a:bodyPr wrap="square" rtlCol="0">
            <a:spAutoFit/>
          </a:bodyPr>
          <a:lstStyle/>
          <a:p>
            <a:r>
              <a:rPr lang="en-US" sz="2000">
                <a:solidFill>
                  <a:schemeClr val="bg1"/>
                </a:solidFill>
                <a:latin typeface="Calibri" panose="020F0502020204030204" pitchFamily="34" charset="0"/>
                <a:cs typeface="Calibri" panose="020F0502020204030204" pitchFamily="34" charset="0"/>
              </a:rPr>
              <a:t>@</a:t>
            </a:r>
            <a:r>
              <a:rPr lang="en-US" sz="2000" err="1">
                <a:solidFill>
                  <a:schemeClr val="bg1"/>
                </a:solidFill>
                <a:latin typeface="Calibri" panose="020F0502020204030204" pitchFamily="34" charset="0"/>
                <a:cs typeface="Calibri" panose="020F0502020204030204" pitchFamily="34" charset="0"/>
              </a:rPr>
              <a:t>CLScholarship</a:t>
            </a:r>
            <a:endParaRPr lang="en-US" sz="2000">
              <a:solidFill>
                <a:schemeClr val="bg1"/>
              </a:solidFill>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86622" y="6055062"/>
            <a:ext cx="548640" cy="548640"/>
          </a:xfrm>
          <a:prstGeom prst="rect">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57487" y="6055062"/>
            <a:ext cx="548640" cy="548640"/>
          </a:xfrm>
          <a:prstGeom prst="rect">
            <a:avLst/>
          </a:prstGeom>
          <a:effectLst>
            <a:outerShdw blurRad="63500" sx="102000" sy="102000" algn="ctr" rotWithShape="0">
              <a:prstClr val="black">
                <a:alpha val="40000"/>
              </a:prstClr>
            </a:outerShdw>
          </a:effectLst>
        </p:spPr>
      </p:pic>
      <p:pic>
        <p:nvPicPr>
          <p:cNvPr id="17" name="Picture 16" descr="Icon&#10;&#10;Description automatically generated">
            <a:extLst>
              <a:ext uri="{FF2B5EF4-FFF2-40B4-BE49-F238E27FC236}">
                <a16:creationId xmlns:a16="http://schemas.microsoft.com/office/drawing/2014/main" id="{F6C1CED6-41FC-471F-BBF6-00C3301EB9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53046" y="6032317"/>
            <a:ext cx="589890" cy="5941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5751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Welcome!</a:t>
            </a:r>
          </a:p>
        </p:txBody>
      </p:sp>
      <p:sp>
        <p:nvSpPr>
          <p:cNvPr id="8" name="Content Placeholder 2">
            <a:extLst>
              <a:ext uri="{FF2B5EF4-FFF2-40B4-BE49-F238E27FC236}">
                <a16:creationId xmlns:a16="http://schemas.microsoft.com/office/drawing/2014/main" id="{7663AD5B-78E0-280E-E44E-0731A32084C2}"/>
              </a:ext>
            </a:extLst>
          </p:cNvPr>
          <p:cNvSpPr txBox="1">
            <a:spLocks/>
          </p:cNvSpPr>
          <p:nvPr/>
        </p:nvSpPr>
        <p:spPr>
          <a:xfrm>
            <a:off x="7880901" y="1956831"/>
            <a:ext cx="4241234" cy="3590899"/>
          </a:xfrm>
          <a:prstGeom prst="rect">
            <a:avLst/>
          </a:prstGeom>
        </p:spPr>
        <p:txBody>
          <a:bodyPr vert="horz" lIns="91440" tIns="45720" rIns="91440" bIns="45720" rtlCol="0" anchor="ctr">
            <a:normAutofit/>
          </a:bodyPr>
          <a:lstStyle>
            <a:lvl1pPr marL="182880" indent="-182880" algn="l" defTabSz="914400" rtl="0" eaLnBrk="1" latinLnBrk="0" hangingPunct="1">
              <a:lnSpc>
                <a:spcPct val="100000"/>
              </a:lnSpc>
              <a:spcBef>
                <a:spcPts val="1800"/>
              </a:spcBef>
              <a:spcAft>
                <a:spcPts val="600"/>
              </a:spcAft>
              <a:buClr>
                <a:schemeClr val="accent1"/>
              </a:buClr>
              <a:buFont typeface="Wingdings 2" pitchFamily="18" charset="2"/>
              <a:buChar char=""/>
              <a:defRPr sz="220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685800" indent="-182880" algn="l" defTabSz="914400" rtl="0" eaLnBrk="1" latinLnBrk="0" hangingPunct="1">
              <a:lnSpc>
                <a:spcPct val="100000"/>
              </a:lnSpc>
              <a:spcBef>
                <a:spcPts val="1800"/>
              </a:spcBef>
              <a:spcAft>
                <a:spcPts val="250"/>
              </a:spcAft>
              <a:buClr>
                <a:schemeClr val="accent1"/>
              </a:buClr>
              <a:buFont typeface="Wingdings 2" pitchFamily="18" charset="2"/>
              <a:buChar char=""/>
              <a:defRPr sz="2000" kern="1200">
                <a:solidFill>
                  <a:schemeClr val="tx1">
                    <a:lumMod val="65000"/>
                    <a:lumOff val="35000"/>
                  </a:schemeClr>
                </a:solidFill>
                <a:latin typeface="Calibri" panose="020F0502020204030204" pitchFamily="34" charset="0"/>
                <a:ea typeface="+mn-ea"/>
                <a:cs typeface="Calibri" panose="020F0502020204030204" pitchFamily="34" charset="0"/>
              </a:defRPr>
            </a:lvl2pPr>
            <a:lvl3pPr marL="1143000" indent="-182880" algn="l" defTabSz="914400" rtl="0" eaLnBrk="1" latinLnBrk="0" hangingPunct="1">
              <a:lnSpc>
                <a:spcPct val="100000"/>
              </a:lnSpc>
              <a:spcBef>
                <a:spcPts val="1800"/>
              </a:spcBef>
              <a:spcAft>
                <a:spcPts val="250"/>
              </a:spcAft>
              <a:buClr>
                <a:schemeClr val="accent1"/>
              </a:buClr>
              <a:buFont typeface="Wingdings 2" pitchFamily="18" charset="2"/>
              <a:buChar char=""/>
              <a:defRPr sz="2000" kern="1200">
                <a:solidFill>
                  <a:schemeClr val="tx1">
                    <a:lumMod val="65000"/>
                    <a:lumOff val="35000"/>
                  </a:schemeClr>
                </a:solidFill>
                <a:latin typeface="Calibri" panose="020F0502020204030204" pitchFamily="34" charset="0"/>
                <a:ea typeface="+mn-ea"/>
                <a:cs typeface="Calibri" panose="020F0502020204030204" pitchFamily="34" charset="0"/>
              </a:defRPr>
            </a:lvl3pPr>
            <a:lvl4pPr marL="1600200" indent="-182880" algn="l" defTabSz="914400" rtl="0" eaLnBrk="1" latinLnBrk="0" hangingPunct="1">
              <a:lnSpc>
                <a:spcPct val="100000"/>
              </a:lnSpc>
              <a:spcBef>
                <a:spcPts val="1800"/>
              </a:spcBef>
              <a:spcAft>
                <a:spcPts val="250"/>
              </a:spcAft>
              <a:buClr>
                <a:schemeClr val="accent1"/>
              </a:buClr>
              <a:buFont typeface="Wingdings 2" pitchFamily="18" charset="2"/>
              <a:buChar char=""/>
              <a:defRPr sz="1800" kern="1200">
                <a:solidFill>
                  <a:schemeClr val="tx1">
                    <a:lumMod val="65000"/>
                    <a:lumOff val="35000"/>
                  </a:schemeClr>
                </a:solidFill>
                <a:latin typeface="Calibri" panose="020F0502020204030204" pitchFamily="34" charset="0"/>
                <a:ea typeface="+mn-ea"/>
                <a:cs typeface="Calibri" panose="020F0502020204030204" pitchFamily="34" charset="0"/>
              </a:defRPr>
            </a:lvl4pPr>
            <a:lvl5pPr marL="2057400" indent="-182880" algn="l" defTabSz="914400" rtl="0" eaLnBrk="1" latinLnBrk="0" hangingPunct="1">
              <a:lnSpc>
                <a:spcPct val="100000"/>
              </a:lnSpc>
              <a:spcBef>
                <a:spcPts val="1800"/>
              </a:spcBef>
              <a:spcAft>
                <a:spcPts val="250"/>
              </a:spcAft>
              <a:buClr>
                <a:schemeClr val="accent1"/>
              </a:buClr>
              <a:buFont typeface="Wingdings 2" pitchFamily="18" charset="2"/>
              <a:buChar char=""/>
              <a:defRPr sz="1800" kern="1200">
                <a:solidFill>
                  <a:schemeClr val="tx1">
                    <a:lumMod val="65000"/>
                    <a:lumOff val="3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457200" indent="-457200">
              <a:buFont typeface="+mj-lt"/>
              <a:buAutoNum type="arabicPeriod"/>
            </a:pPr>
            <a:r>
              <a:rPr lang="en-US" sz="2400">
                <a:solidFill>
                  <a:schemeClr val="tx1"/>
                </a:solidFill>
                <a:latin typeface="Calibri"/>
                <a:cs typeface="Calibri"/>
              </a:rPr>
              <a:t>My CLS Program Experience</a:t>
            </a:r>
          </a:p>
          <a:p>
            <a:pPr marL="457200" indent="-457200">
              <a:buFont typeface="+mj-lt"/>
              <a:buAutoNum type="arabicPeriod"/>
            </a:pPr>
            <a:r>
              <a:rPr lang="en-US" sz="2400">
                <a:solidFill>
                  <a:schemeClr val="tx1"/>
                </a:solidFill>
                <a:latin typeface="Calibri"/>
                <a:cs typeface="Calibri"/>
              </a:rPr>
              <a:t>CLS Program Information</a:t>
            </a:r>
          </a:p>
          <a:p>
            <a:pPr marL="457200" indent="-457200">
              <a:buFont typeface="Wingdings 2" pitchFamily="18" charset="2"/>
              <a:buAutoNum type="arabicPeriod"/>
            </a:pPr>
            <a:r>
              <a:rPr lang="en-US" sz="2400">
                <a:solidFill>
                  <a:schemeClr val="tx1"/>
                </a:solidFill>
                <a:latin typeface="Calibri"/>
                <a:cs typeface="Arial"/>
              </a:rPr>
              <a:t>Program Benefits</a:t>
            </a:r>
            <a:endParaRPr lang="en-US">
              <a:solidFill>
                <a:schemeClr val="tx1"/>
              </a:solidFill>
            </a:endParaRPr>
          </a:p>
          <a:p>
            <a:pPr marL="457200" indent="-457200">
              <a:buFont typeface="+mj-lt"/>
              <a:buAutoNum type="arabicPeriod"/>
            </a:pPr>
            <a:r>
              <a:rPr lang="en-US" sz="2400">
                <a:solidFill>
                  <a:schemeClr val="tx1"/>
                </a:solidFill>
                <a:latin typeface="Calibri"/>
                <a:cs typeface="Calibri"/>
              </a:rPr>
              <a:t>Questions</a:t>
            </a:r>
          </a:p>
          <a:p>
            <a:endParaRPr lang="en-US"/>
          </a:p>
        </p:txBody>
      </p:sp>
      <p:pic>
        <p:nvPicPr>
          <p:cNvPr id="3" name="Picture 2" descr="A group of women making a heart with their hands&#10;&#10;Description automatically generated">
            <a:extLst>
              <a:ext uri="{FF2B5EF4-FFF2-40B4-BE49-F238E27FC236}">
                <a16:creationId xmlns:a16="http://schemas.microsoft.com/office/drawing/2014/main" id="{8361CF36-7183-8182-0F7B-C3246FBF19BB}"/>
              </a:ext>
            </a:extLst>
          </p:cNvPr>
          <p:cNvPicPr>
            <a:picLocks noChangeAspect="1"/>
          </p:cNvPicPr>
          <p:nvPr/>
        </p:nvPicPr>
        <p:blipFill>
          <a:blip r:embed="rId3"/>
          <a:stretch>
            <a:fillRect/>
          </a:stretch>
        </p:blipFill>
        <p:spPr>
          <a:xfrm>
            <a:off x="932921" y="990600"/>
            <a:ext cx="6791325" cy="4876800"/>
          </a:xfrm>
          <a:prstGeom prst="rect">
            <a:avLst/>
          </a:prstGeom>
        </p:spPr>
      </p:pic>
    </p:spTree>
    <p:extLst>
      <p:ext uri="{BB962C8B-B14F-4D97-AF65-F5344CB8AC3E}">
        <p14:creationId xmlns:p14="http://schemas.microsoft.com/office/powerpoint/2010/main" val="328767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498" y="342410"/>
            <a:ext cx="9791700" cy="733538"/>
          </a:xfrm>
        </p:spPr>
        <p:txBody>
          <a:bodyPr/>
          <a:lstStyle/>
          <a:p>
            <a:r>
              <a:rPr lang="en-US">
                <a:latin typeface="Arial"/>
                <a:cs typeface="Arial"/>
              </a:rPr>
              <a:t>CLS [insert year] Program Experience</a:t>
            </a:r>
            <a:endParaRPr lang="en-US" b="0">
              <a:latin typeface="Arial"/>
              <a:cs typeface="Arial"/>
            </a:endParaRPr>
          </a:p>
          <a:p>
            <a:endParaRPr lang="en-US"/>
          </a:p>
        </p:txBody>
      </p:sp>
      <p:sp>
        <p:nvSpPr>
          <p:cNvPr id="5" name="Content Placeholder 2">
            <a:extLst>
              <a:ext uri="{FF2B5EF4-FFF2-40B4-BE49-F238E27FC236}">
                <a16:creationId xmlns:a16="http://schemas.microsoft.com/office/drawing/2014/main" id="{2557DC9C-97D6-318D-EFC9-232D16FADD17}"/>
              </a:ext>
            </a:extLst>
          </p:cNvPr>
          <p:cNvSpPr>
            <a:spLocks noGrp="1"/>
          </p:cNvSpPr>
          <p:nvPr>
            <p:ph idx="1"/>
          </p:nvPr>
        </p:nvSpPr>
        <p:spPr>
          <a:xfrm>
            <a:off x="1488200" y="1249634"/>
            <a:ext cx="6444780" cy="2179365"/>
          </a:xfrm>
        </p:spPr>
        <p:txBody>
          <a:bodyPr>
            <a:normAutofit/>
          </a:bodyPr>
          <a:lstStyle/>
          <a:p>
            <a:r>
              <a:rPr lang="en-US" sz="2400">
                <a:solidFill>
                  <a:schemeClr val="tx1"/>
                </a:solidFill>
                <a:latin typeface="Calibri"/>
                <a:cs typeface="Calibri"/>
              </a:rPr>
              <a:t>I spent a summer learning [language] in [program site]</a:t>
            </a:r>
          </a:p>
          <a:p>
            <a:r>
              <a:rPr lang="en-US" sz="2400">
                <a:solidFill>
                  <a:schemeClr val="tx1"/>
                </a:solidFill>
                <a:latin typeface="Calibri"/>
                <a:cs typeface="Calibri"/>
              </a:rPr>
              <a:t>Here are some highlights of my experience! With photos!</a:t>
            </a:r>
          </a:p>
        </p:txBody>
      </p:sp>
      <p:sp>
        <p:nvSpPr>
          <p:cNvPr id="7" name="Rectangle 6">
            <a:extLst>
              <a:ext uri="{FF2B5EF4-FFF2-40B4-BE49-F238E27FC236}">
                <a16:creationId xmlns:a16="http://schemas.microsoft.com/office/drawing/2014/main" id="{5C65493F-0F64-7310-FC73-3F04B093D75E}"/>
              </a:ext>
            </a:extLst>
          </p:cNvPr>
          <p:cNvSpPr/>
          <p:nvPr/>
        </p:nvSpPr>
        <p:spPr>
          <a:xfrm>
            <a:off x="1488199" y="3555124"/>
            <a:ext cx="3334119" cy="305946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FCE3620-FEF4-5F9D-DFF8-E49EC2BA443B}"/>
              </a:ext>
            </a:extLst>
          </p:cNvPr>
          <p:cNvSpPr txBox="1"/>
          <p:nvPr/>
        </p:nvSpPr>
        <p:spPr>
          <a:xfrm>
            <a:off x="2247221" y="4023029"/>
            <a:ext cx="2199291" cy="2123658"/>
          </a:xfrm>
          <a:prstGeom prst="rect">
            <a:avLst/>
          </a:prstGeom>
          <a:noFill/>
        </p:spPr>
        <p:txBody>
          <a:bodyPr wrap="square" rtlCol="0">
            <a:spAutoFit/>
          </a:bodyPr>
          <a:lstStyle/>
          <a:p>
            <a:r>
              <a:rPr lang="en-US" sz="4400"/>
              <a:t>Use Your</a:t>
            </a:r>
          </a:p>
          <a:p>
            <a:r>
              <a:rPr lang="en-US" sz="4400"/>
              <a:t>Photos Here!</a:t>
            </a:r>
          </a:p>
        </p:txBody>
      </p:sp>
      <p:sp>
        <p:nvSpPr>
          <p:cNvPr id="12" name="Rectangle 11">
            <a:extLst>
              <a:ext uri="{FF2B5EF4-FFF2-40B4-BE49-F238E27FC236}">
                <a16:creationId xmlns:a16="http://schemas.microsoft.com/office/drawing/2014/main" id="{9AEC7E07-3A79-31AF-F8DB-B826C10C15CF}"/>
              </a:ext>
            </a:extLst>
          </p:cNvPr>
          <p:cNvSpPr/>
          <p:nvPr/>
        </p:nvSpPr>
        <p:spPr>
          <a:xfrm>
            <a:off x="4974665" y="3555124"/>
            <a:ext cx="2958314" cy="305946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4" name="Picture 13" descr="A group of people posing for a photo&#10;&#10;Description automatically generated">
            <a:extLst>
              <a:ext uri="{FF2B5EF4-FFF2-40B4-BE49-F238E27FC236}">
                <a16:creationId xmlns:a16="http://schemas.microsoft.com/office/drawing/2014/main" id="{4EB3FE0E-EEF8-9BC4-C152-412D9B6BDF65}"/>
              </a:ext>
            </a:extLst>
          </p:cNvPr>
          <p:cNvPicPr>
            <a:picLocks noChangeAspect="1"/>
          </p:cNvPicPr>
          <p:nvPr/>
        </p:nvPicPr>
        <p:blipFill>
          <a:blip r:embed="rId3"/>
          <a:stretch>
            <a:fillRect/>
          </a:stretch>
        </p:blipFill>
        <p:spPr>
          <a:xfrm>
            <a:off x="8085326" y="1249634"/>
            <a:ext cx="4023719" cy="5364958"/>
          </a:xfrm>
          <a:prstGeom prst="rect">
            <a:avLst/>
          </a:prstGeom>
        </p:spPr>
      </p:pic>
    </p:spTree>
    <p:extLst>
      <p:ext uri="{BB962C8B-B14F-4D97-AF65-F5344CB8AC3E}">
        <p14:creationId xmlns:p14="http://schemas.microsoft.com/office/powerpoint/2010/main" val="1950740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702" y="653128"/>
            <a:ext cx="9791700" cy="733538"/>
          </a:xfrm>
        </p:spPr>
        <p:txBody>
          <a:bodyPr/>
          <a:lstStyle/>
          <a:p>
            <a:r>
              <a:rPr lang="en-US">
                <a:latin typeface="Arial"/>
                <a:cs typeface="Arial"/>
              </a:rPr>
              <a:t>CLS [insert year] Program Experience</a:t>
            </a:r>
            <a:endParaRPr lang="en-US" b="0">
              <a:latin typeface="Arial"/>
              <a:cs typeface="Arial"/>
            </a:endParaRPr>
          </a:p>
          <a:p>
            <a:endParaRPr lang="en-US">
              <a:latin typeface="Arial"/>
              <a:cs typeface="Arial"/>
            </a:endParaRPr>
          </a:p>
          <a:p>
            <a:endParaRPr lang="en-US"/>
          </a:p>
        </p:txBody>
      </p:sp>
      <p:sp>
        <p:nvSpPr>
          <p:cNvPr id="15" name="Content Placeholder 2">
            <a:extLst>
              <a:ext uri="{FF2B5EF4-FFF2-40B4-BE49-F238E27FC236}">
                <a16:creationId xmlns:a16="http://schemas.microsoft.com/office/drawing/2014/main" id="{AA325282-2137-FA13-A33C-F20ECFA2A7FB}"/>
              </a:ext>
            </a:extLst>
          </p:cNvPr>
          <p:cNvSpPr>
            <a:spLocks noGrp="1"/>
          </p:cNvSpPr>
          <p:nvPr>
            <p:ph idx="1"/>
          </p:nvPr>
        </p:nvSpPr>
        <p:spPr>
          <a:xfrm>
            <a:off x="1548688" y="1640527"/>
            <a:ext cx="3850921" cy="4444484"/>
          </a:xfrm>
        </p:spPr>
        <p:txBody>
          <a:bodyPr>
            <a:normAutofit lnSpcReduction="10000"/>
          </a:bodyPr>
          <a:lstStyle/>
          <a:p>
            <a:r>
              <a:rPr lang="en-US" sz="2400">
                <a:solidFill>
                  <a:schemeClr val="tx1"/>
                </a:solidFill>
                <a:latin typeface="Calibri"/>
                <a:cs typeface="Calibri"/>
              </a:rPr>
              <a:t>More information about my experience on the program! Topics could include</a:t>
            </a:r>
          </a:p>
          <a:p>
            <a:pPr lvl="1"/>
            <a:r>
              <a:rPr lang="en-US" sz="2000">
                <a:solidFill>
                  <a:schemeClr val="tx1"/>
                </a:solidFill>
                <a:latin typeface="Calibri"/>
                <a:cs typeface="Calibri"/>
              </a:rPr>
              <a:t>In-class experience</a:t>
            </a:r>
          </a:p>
          <a:p>
            <a:pPr lvl="1"/>
            <a:r>
              <a:rPr lang="en-US" sz="2000">
                <a:solidFill>
                  <a:schemeClr val="tx1"/>
                </a:solidFill>
                <a:latin typeface="Calibri"/>
                <a:cs typeface="Calibri"/>
              </a:rPr>
              <a:t>Virtual program experience</a:t>
            </a:r>
          </a:p>
          <a:p>
            <a:pPr lvl="1"/>
            <a:r>
              <a:rPr lang="en-US" sz="2000">
                <a:solidFill>
                  <a:schemeClr val="tx1"/>
                </a:solidFill>
                <a:latin typeface="Calibri"/>
                <a:cs typeface="Calibri"/>
              </a:rPr>
              <a:t>Experience living in your host city</a:t>
            </a:r>
          </a:p>
          <a:p>
            <a:pPr lvl="1"/>
            <a:r>
              <a:rPr lang="en-US" sz="2000">
                <a:solidFill>
                  <a:schemeClr val="tx1"/>
                </a:solidFill>
                <a:latin typeface="Calibri"/>
                <a:cs typeface="Arial"/>
              </a:rPr>
              <a:t>Cultural activities and program excursions</a:t>
            </a:r>
          </a:p>
          <a:p>
            <a:pPr lvl="1"/>
            <a:r>
              <a:rPr lang="en-US" sz="2000">
                <a:solidFill>
                  <a:schemeClr val="tx1"/>
                </a:solidFill>
                <a:latin typeface="Calibri"/>
                <a:cs typeface="Calibri"/>
              </a:rPr>
              <a:t>Your language partner</a:t>
            </a:r>
          </a:p>
        </p:txBody>
      </p:sp>
      <p:sp>
        <p:nvSpPr>
          <p:cNvPr id="17" name="Rectangle 16">
            <a:extLst>
              <a:ext uri="{FF2B5EF4-FFF2-40B4-BE49-F238E27FC236}">
                <a16:creationId xmlns:a16="http://schemas.microsoft.com/office/drawing/2014/main" id="{958F911F-0900-0CA5-17D8-68B214A37973}"/>
              </a:ext>
            </a:extLst>
          </p:cNvPr>
          <p:cNvSpPr/>
          <p:nvPr/>
        </p:nvSpPr>
        <p:spPr>
          <a:xfrm>
            <a:off x="5902308" y="4319758"/>
            <a:ext cx="2949079" cy="24905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4B279A3-3456-009D-4462-C3A4E8CC34EE}"/>
              </a:ext>
            </a:extLst>
          </p:cNvPr>
          <p:cNvSpPr/>
          <p:nvPr/>
        </p:nvSpPr>
        <p:spPr>
          <a:xfrm>
            <a:off x="9023881" y="4319758"/>
            <a:ext cx="2949079" cy="24905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8084AA5-5987-BF49-B2C8-AEC984A59CD8}"/>
              </a:ext>
            </a:extLst>
          </p:cNvPr>
          <p:cNvSpPr txBox="1"/>
          <p:nvPr/>
        </p:nvSpPr>
        <p:spPr>
          <a:xfrm>
            <a:off x="7376847" y="4589043"/>
            <a:ext cx="3592014" cy="1107996"/>
          </a:xfrm>
          <a:prstGeom prst="rect">
            <a:avLst/>
          </a:prstGeom>
          <a:noFill/>
        </p:spPr>
        <p:txBody>
          <a:bodyPr wrap="square" rtlCol="0">
            <a:spAutoFit/>
          </a:bodyPr>
          <a:lstStyle/>
          <a:p>
            <a:r>
              <a:rPr lang="en-US" sz="6600"/>
              <a:t>Photos!</a:t>
            </a:r>
          </a:p>
        </p:txBody>
      </p:sp>
      <p:pic>
        <p:nvPicPr>
          <p:cNvPr id="23" name="Picture 22" descr="A group of people posing for a photo&#10;&#10;Description automatically generated">
            <a:extLst>
              <a:ext uri="{FF2B5EF4-FFF2-40B4-BE49-F238E27FC236}">
                <a16:creationId xmlns:a16="http://schemas.microsoft.com/office/drawing/2014/main" id="{56D85CE4-B8EF-FA30-1460-69EA43E7B64E}"/>
              </a:ext>
            </a:extLst>
          </p:cNvPr>
          <p:cNvPicPr>
            <a:picLocks noChangeAspect="1"/>
          </p:cNvPicPr>
          <p:nvPr/>
        </p:nvPicPr>
        <p:blipFill rotWithShape="1">
          <a:blip r:embed="rId3"/>
          <a:srcRect t="19024" b="13482"/>
          <a:stretch/>
        </p:blipFill>
        <p:spPr>
          <a:xfrm>
            <a:off x="5892817" y="1136823"/>
            <a:ext cx="6080143" cy="3077816"/>
          </a:xfrm>
          <a:prstGeom prst="rect">
            <a:avLst/>
          </a:prstGeom>
        </p:spPr>
      </p:pic>
    </p:spTree>
    <p:extLst>
      <p:ext uri="{BB962C8B-B14F-4D97-AF65-F5344CB8AC3E}">
        <p14:creationId xmlns:p14="http://schemas.microsoft.com/office/powerpoint/2010/main" val="3247379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49" y="134000"/>
            <a:ext cx="9791700" cy="733538"/>
          </a:xfrm>
        </p:spPr>
        <p:txBody>
          <a:bodyPr/>
          <a:lstStyle/>
          <a:p>
            <a:r>
              <a:rPr lang="en-US"/>
              <a:t>What is the CLS Program?</a:t>
            </a:r>
          </a:p>
        </p:txBody>
      </p:sp>
      <p:sp>
        <p:nvSpPr>
          <p:cNvPr id="3" name="Content Placeholder 2"/>
          <p:cNvSpPr>
            <a:spLocks noGrp="1"/>
          </p:cNvSpPr>
          <p:nvPr>
            <p:ph idx="1"/>
          </p:nvPr>
        </p:nvSpPr>
        <p:spPr>
          <a:xfrm>
            <a:off x="1370662" y="1514241"/>
            <a:ext cx="4115738" cy="4244560"/>
          </a:xfrm>
        </p:spPr>
        <p:txBody>
          <a:bodyPr>
            <a:normAutofit/>
          </a:bodyPr>
          <a:lstStyle/>
          <a:p>
            <a:r>
              <a:rPr lang="en-US" b="1">
                <a:solidFill>
                  <a:srgbClr val="007681"/>
                </a:solidFill>
                <a:latin typeface="Calibri"/>
                <a:ea typeface="Calibri"/>
                <a:cs typeface="Calibri"/>
              </a:rPr>
              <a:t>Immersive summer opportunity</a:t>
            </a:r>
            <a:r>
              <a:rPr lang="en-US">
                <a:latin typeface="Calibri"/>
                <a:ea typeface="Calibri"/>
                <a:cs typeface="Calibri"/>
              </a:rPr>
              <a:t> to study languages and cultures essential to America’s engagement with the world</a:t>
            </a:r>
            <a:endParaRPr lang="en-US"/>
          </a:p>
          <a:p>
            <a:r>
              <a:rPr lang="en-US" b="1">
                <a:solidFill>
                  <a:schemeClr val="accent1"/>
                </a:solidFill>
                <a:latin typeface="Calibri"/>
                <a:ea typeface="Calibri"/>
                <a:cs typeface="Calibri"/>
              </a:rPr>
              <a:t>Funded</a:t>
            </a:r>
            <a:r>
              <a:rPr lang="en-US">
                <a:latin typeface="Calibri"/>
                <a:ea typeface="Calibri"/>
                <a:cs typeface="Calibri"/>
              </a:rPr>
              <a:t> by the U.S. Government</a:t>
            </a:r>
            <a:endParaRPr lang="en-US"/>
          </a:p>
          <a:p>
            <a:r>
              <a:rPr lang="en-US">
                <a:latin typeface="Calibri"/>
                <a:ea typeface="Calibri"/>
                <a:cs typeface="Calibri"/>
              </a:rPr>
              <a:t>Apply</a:t>
            </a:r>
            <a:r>
              <a:rPr lang="en-US" sz="2200">
                <a:latin typeface="Calibri"/>
                <a:ea typeface="Calibri"/>
                <a:cs typeface="Calibri"/>
              </a:rPr>
              <a:t> for a language program either </a:t>
            </a:r>
            <a:r>
              <a:rPr lang="en-US" sz="2200" b="1">
                <a:solidFill>
                  <a:srgbClr val="007681"/>
                </a:solidFill>
                <a:latin typeface="Calibri"/>
                <a:ea typeface="Calibri"/>
                <a:cs typeface="Calibri"/>
              </a:rPr>
              <a:t>overseas</a:t>
            </a:r>
            <a:r>
              <a:rPr lang="en-US" sz="2200">
                <a:latin typeface="Calibri"/>
                <a:ea typeface="Calibri"/>
                <a:cs typeface="Calibri"/>
              </a:rPr>
              <a:t> or offered </a:t>
            </a:r>
            <a:r>
              <a:rPr lang="en-US" sz="2200" b="1">
                <a:solidFill>
                  <a:srgbClr val="007681"/>
                </a:solidFill>
                <a:latin typeface="Calibri"/>
                <a:ea typeface="Calibri"/>
                <a:cs typeface="Calibri"/>
              </a:rPr>
              <a:t>virtually through CLS Spark</a:t>
            </a:r>
            <a:endParaRPr lang="en-US" sz="2200">
              <a:latin typeface="Calibri"/>
              <a:ea typeface="Calibri"/>
              <a:cs typeface="Calibri"/>
            </a:endParaRPr>
          </a:p>
        </p:txBody>
      </p:sp>
      <p:pic>
        <p:nvPicPr>
          <p:cNvPr id="4" name="Picture 3" descr="A group of people holding puppets&#10;&#10;Description automatically generated">
            <a:extLst>
              <a:ext uri="{FF2B5EF4-FFF2-40B4-BE49-F238E27FC236}">
                <a16:creationId xmlns:a16="http://schemas.microsoft.com/office/drawing/2014/main" id="{C9D2B268-0C73-FFE2-8B29-57B682F88738}"/>
              </a:ext>
            </a:extLst>
          </p:cNvPr>
          <p:cNvPicPr>
            <a:picLocks noChangeAspect="1"/>
          </p:cNvPicPr>
          <p:nvPr/>
        </p:nvPicPr>
        <p:blipFill>
          <a:blip r:embed="rId3"/>
          <a:stretch>
            <a:fillRect/>
          </a:stretch>
        </p:blipFill>
        <p:spPr>
          <a:xfrm>
            <a:off x="5794986" y="1359682"/>
            <a:ext cx="6052924" cy="4541742"/>
          </a:xfrm>
          <a:prstGeom prst="rect">
            <a:avLst/>
          </a:prstGeom>
        </p:spPr>
      </p:pic>
    </p:spTree>
    <p:extLst>
      <p:ext uri="{BB962C8B-B14F-4D97-AF65-F5344CB8AC3E}">
        <p14:creationId xmlns:p14="http://schemas.microsoft.com/office/powerpoint/2010/main" val="3309350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5CBD63-8F8F-47DC-9CE7-159E6161D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A0E3486-FD49-4921-B4F4-E5BB5C88AC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3"/>
            <a:ext cx="3577575"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5972206-C029-55CA-1394-FC075CEA0183}"/>
              </a:ext>
            </a:extLst>
          </p:cNvPr>
          <p:cNvSpPr>
            <a:spLocks noGrp="1"/>
          </p:cNvSpPr>
          <p:nvPr>
            <p:ph type="title"/>
          </p:nvPr>
        </p:nvSpPr>
        <p:spPr>
          <a:xfrm>
            <a:off x="252919" y="1123837"/>
            <a:ext cx="2947482" cy="1038177"/>
          </a:xfrm>
        </p:spPr>
        <p:txBody>
          <a:bodyPr anchor="b">
            <a:normAutofit/>
          </a:bodyPr>
          <a:lstStyle/>
          <a:p>
            <a:r>
              <a:rPr lang="en-US" sz="2400">
                <a:latin typeface="Arial"/>
                <a:cs typeface="Arial"/>
              </a:rPr>
              <a:t>Languages Offered</a:t>
            </a:r>
            <a:endParaRPr lang="en-US" sz="2400"/>
          </a:p>
        </p:txBody>
      </p:sp>
      <p:sp>
        <p:nvSpPr>
          <p:cNvPr id="14" name="Rectangle 13">
            <a:extLst>
              <a:ext uri="{FF2B5EF4-FFF2-40B4-BE49-F238E27FC236}">
                <a16:creationId xmlns:a16="http://schemas.microsoft.com/office/drawing/2014/main" id="{83B4A72C-2924-4CE2-8674-7E02E182ED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Table 5">
            <a:extLst>
              <a:ext uri="{FF2B5EF4-FFF2-40B4-BE49-F238E27FC236}">
                <a16:creationId xmlns:a16="http://schemas.microsoft.com/office/drawing/2014/main" id="{146C0661-C185-F446-B10A-73A7277C1857}"/>
              </a:ext>
            </a:extLst>
          </p:cNvPr>
          <p:cNvGraphicFramePr>
            <a:graphicFrameLocks noGrp="1"/>
          </p:cNvGraphicFramePr>
          <p:nvPr>
            <p:extLst>
              <p:ext uri="{D42A27DB-BD31-4B8C-83A1-F6EECF244321}">
                <p14:modId xmlns:p14="http://schemas.microsoft.com/office/powerpoint/2010/main" val="3922857391"/>
              </p:ext>
            </p:extLst>
          </p:nvPr>
        </p:nvGraphicFramePr>
        <p:xfrm>
          <a:off x="4059935" y="970441"/>
          <a:ext cx="7491364" cy="4900155"/>
        </p:xfrm>
        <a:graphic>
          <a:graphicData uri="http://schemas.openxmlformats.org/drawingml/2006/table">
            <a:tbl>
              <a:tblPr firstRow="1" bandRow="1">
                <a:tableStyleId>{5C22544A-7EE6-4342-B048-85BDC9FD1C3A}</a:tableStyleId>
              </a:tblPr>
              <a:tblGrid>
                <a:gridCol w="3745682">
                  <a:extLst>
                    <a:ext uri="{9D8B030D-6E8A-4147-A177-3AD203B41FA5}">
                      <a16:colId xmlns:a16="http://schemas.microsoft.com/office/drawing/2014/main" val="1337469438"/>
                    </a:ext>
                  </a:extLst>
                </a:gridCol>
                <a:gridCol w="3745682">
                  <a:extLst>
                    <a:ext uri="{9D8B030D-6E8A-4147-A177-3AD203B41FA5}">
                      <a16:colId xmlns:a16="http://schemas.microsoft.com/office/drawing/2014/main" val="1501104775"/>
                    </a:ext>
                  </a:extLst>
                </a:gridCol>
              </a:tblGrid>
              <a:tr h="582721">
                <a:tc gridSpan="2">
                  <a:txBody>
                    <a:bodyPr/>
                    <a:lstStyle/>
                    <a:p>
                      <a:r>
                        <a:rPr lang="en-US" sz="2600"/>
                        <a:t>The CLS Program Overseas Institutes</a:t>
                      </a:r>
                    </a:p>
                  </a:txBody>
                  <a:tcPr marL="132437" marR="132437" marT="66218" marB="66218"/>
                </a:tc>
                <a:tc hMerge="1">
                  <a:txBody>
                    <a:bodyPr/>
                    <a:lstStyle/>
                    <a:p>
                      <a:endParaRPr lang="en-US"/>
                    </a:p>
                  </a:txBody>
                  <a:tcPr/>
                </a:tc>
                <a:extLst>
                  <a:ext uri="{0D108BD9-81ED-4DB2-BD59-A6C34878D82A}">
                    <a16:rowId xmlns:a16="http://schemas.microsoft.com/office/drawing/2014/main" val="3741323740"/>
                  </a:ext>
                </a:extLst>
              </a:tr>
              <a:tr h="582721">
                <a:tc>
                  <a:txBody>
                    <a:bodyPr/>
                    <a:lstStyle/>
                    <a:p>
                      <a:r>
                        <a:rPr lang="en-US" sz="2600" b="1"/>
                        <a:t>Experience Level</a:t>
                      </a:r>
                    </a:p>
                  </a:txBody>
                  <a:tcPr marL="132437" marR="132437" marT="66218" marB="66218"/>
                </a:tc>
                <a:tc>
                  <a:txBody>
                    <a:bodyPr/>
                    <a:lstStyle/>
                    <a:p>
                      <a:r>
                        <a:rPr lang="en-US" sz="2600" b="1"/>
                        <a:t>Languages</a:t>
                      </a:r>
                    </a:p>
                  </a:txBody>
                  <a:tcPr marL="132437" marR="132437" marT="66218" marB="66218"/>
                </a:tc>
                <a:extLst>
                  <a:ext uri="{0D108BD9-81ED-4DB2-BD59-A6C34878D82A}">
                    <a16:rowId xmlns:a16="http://schemas.microsoft.com/office/drawing/2014/main" val="2955225504"/>
                  </a:ext>
                </a:extLst>
              </a:tr>
              <a:tr h="1774651">
                <a:tc>
                  <a:txBody>
                    <a:bodyPr/>
                    <a:lstStyle/>
                    <a:p>
                      <a:r>
                        <a:rPr lang="en-US" sz="2600"/>
                        <a:t>Open to students at all language levels, including beginners</a:t>
                      </a:r>
                    </a:p>
                  </a:txBody>
                  <a:tcPr marL="132437" marR="132437" marT="66218" marB="66218"/>
                </a:tc>
                <a:tc>
                  <a:txBody>
                    <a:bodyPr/>
                    <a:lstStyle/>
                    <a:p>
                      <a:r>
                        <a:rPr lang="en-US" sz="2600"/>
                        <a:t>Hindi, Indonesian, Persian, Portuguese, Swahili, Turkish and Urdu</a:t>
                      </a:r>
                    </a:p>
                  </a:txBody>
                  <a:tcPr marL="132437" marR="132437" marT="66218" marB="66218"/>
                </a:tc>
                <a:extLst>
                  <a:ext uri="{0D108BD9-81ED-4DB2-BD59-A6C34878D82A}">
                    <a16:rowId xmlns:a16="http://schemas.microsoft.com/office/drawing/2014/main" val="4292757819"/>
                  </a:ext>
                </a:extLst>
              </a:tr>
              <a:tr h="980031">
                <a:tc>
                  <a:txBody>
                    <a:bodyPr/>
                    <a:lstStyle/>
                    <a:p>
                      <a:r>
                        <a:rPr lang="en-US" sz="2600"/>
                        <a:t>One year of prior study required</a:t>
                      </a:r>
                    </a:p>
                  </a:txBody>
                  <a:tcPr marL="132437" marR="132437" marT="66218" marB="66218"/>
                </a:tc>
                <a:tc>
                  <a:txBody>
                    <a:bodyPr/>
                    <a:lstStyle/>
                    <a:p>
                      <a:r>
                        <a:rPr lang="en-US" sz="2600"/>
                        <a:t>Arabic, Chinese, Korean and Russian</a:t>
                      </a:r>
                    </a:p>
                  </a:txBody>
                  <a:tcPr marL="132437" marR="132437" marT="66218" marB="66218"/>
                </a:tc>
                <a:extLst>
                  <a:ext uri="{0D108BD9-81ED-4DB2-BD59-A6C34878D82A}">
                    <a16:rowId xmlns:a16="http://schemas.microsoft.com/office/drawing/2014/main" val="2240756890"/>
                  </a:ext>
                </a:extLst>
              </a:tr>
              <a:tr h="980031">
                <a:tc>
                  <a:txBody>
                    <a:bodyPr/>
                    <a:lstStyle/>
                    <a:p>
                      <a:r>
                        <a:rPr lang="en-US" sz="2600"/>
                        <a:t>Two years of prior study required</a:t>
                      </a:r>
                    </a:p>
                  </a:txBody>
                  <a:tcPr marL="132437" marR="132437" marT="66218" marB="66218"/>
                </a:tc>
                <a:tc>
                  <a:txBody>
                    <a:bodyPr/>
                    <a:lstStyle/>
                    <a:p>
                      <a:r>
                        <a:rPr lang="en-US" sz="2600"/>
                        <a:t>Japanese</a:t>
                      </a:r>
                    </a:p>
                  </a:txBody>
                  <a:tcPr marL="132437" marR="132437" marT="66218" marB="66218"/>
                </a:tc>
                <a:extLst>
                  <a:ext uri="{0D108BD9-81ED-4DB2-BD59-A6C34878D82A}">
                    <a16:rowId xmlns:a16="http://schemas.microsoft.com/office/drawing/2014/main" val="2998981844"/>
                  </a:ext>
                </a:extLst>
              </a:tr>
            </a:tbl>
          </a:graphicData>
        </a:graphic>
      </p:graphicFrame>
    </p:spTree>
    <p:extLst>
      <p:ext uri="{BB962C8B-B14F-4D97-AF65-F5344CB8AC3E}">
        <p14:creationId xmlns:p14="http://schemas.microsoft.com/office/powerpoint/2010/main" val="2189036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a:cs typeface="Arial"/>
              </a:rPr>
              <a:t>CLS Program—Structure</a:t>
            </a:r>
          </a:p>
        </p:txBody>
      </p:sp>
      <p:pic>
        <p:nvPicPr>
          <p:cNvPr id="5" name="Picture 4" descr="A person a blue cloth&#10;&#10;Description automatically generated">
            <a:extLst>
              <a:ext uri="{FF2B5EF4-FFF2-40B4-BE49-F238E27FC236}">
                <a16:creationId xmlns:a16="http://schemas.microsoft.com/office/drawing/2014/main" id="{CD392D3F-432E-B2FA-0960-5A79E5D39411}"/>
              </a:ext>
            </a:extLst>
          </p:cNvPr>
          <p:cNvPicPr>
            <a:picLocks noChangeAspect="1"/>
          </p:cNvPicPr>
          <p:nvPr/>
        </p:nvPicPr>
        <p:blipFill>
          <a:blip r:embed="rId3"/>
          <a:stretch>
            <a:fillRect/>
          </a:stretch>
        </p:blipFill>
        <p:spPr>
          <a:xfrm>
            <a:off x="6096000" y="1713971"/>
            <a:ext cx="6096000" cy="4086225"/>
          </a:xfrm>
          <a:prstGeom prst="rect">
            <a:avLst/>
          </a:prstGeom>
        </p:spPr>
      </p:pic>
      <p:sp>
        <p:nvSpPr>
          <p:cNvPr id="8" name="Content Placeholder 2">
            <a:extLst>
              <a:ext uri="{FF2B5EF4-FFF2-40B4-BE49-F238E27FC236}">
                <a16:creationId xmlns:a16="http://schemas.microsoft.com/office/drawing/2014/main" id="{299D2081-FFEF-A368-39BF-BB711398F59A}"/>
              </a:ext>
            </a:extLst>
          </p:cNvPr>
          <p:cNvSpPr>
            <a:spLocks noGrp="1"/>
          </p:cNvSpPr>
          <p:nvPr/>
        </p:nvSpPr>
        <p:spPr>
          <a:xfrm>
            <a:off x="1331976" y="1229744"/>
            <a:ext cx="4764024" cy="5044831"/>
          </a:xfrm>
          <a:prstGeom prst="rect">
            <a:avLst/>
          </a:prstGeom>
        </p:spPr>
        <p:txBody>
          <a:bodyPr vert="horz" lIns="91440" tIns="45720" rIns="91440" bIns="45720" rtlCol="0" anchor="ctr">
            <a:normAutofit/>
          </a:bodyPr>
          <a:lstStyle>
            <a:lvl1pPr marL="182880" indent="-182880" algn="l" defTabSz="914400" rtl="0" eaLnBrk="1" latinLnBrk="0" hangingPunct="1">
              <a:lnSpc>
                <a:spcPct val="100000"/>
              </a:lnSpc>
              <a:spcBef>
                <a:spcPts val="1800"/>
              </a:spcBef>
              <a:spcAft>
                <a:spcPts val="600"/>
              </a:spcAft>
              <a:buClr>
                <a:schemeClr val="accent1"/>
              </a:buClr>
              <a:buFont typeface="Wingdings 2" pitchFamily="18" charset="2"/>
              <a:buChar char=""/>
              <a:defRPr sz="220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685800" indent="-182880" algn="l" defTabSz="914400" rtl="0" eaLnBrk="1" latinLnBrk="0" hangingPunct="1">
              <a:lnSpc>
                <a:spcPct val="100000"/>
              </a:lnSpc>
              <a:spcBef>
                <a:spcPts val="1800"/>
              </a:spcBef>
              <a:spcAft>
                <a:spcPts val="250"/>
              </a:spcAft>
              <a:buClr>
                <a:schemeClr val="accent1"/>
              </a:buClr>
              <a:buFont typeface="Wingdings 2" pitchFamily="18" charset="2"/>
              <a:buChar char=""/>
              <a:defRPr sz="2000" kern="1200">
                <a:solidFill>
                  <a:schemeClr val="tx1">
                    <a:lumMod val="65000"/>
                    <a:lumOff val="35000"/>
                  </a:schemeClr>
                </a:solidFill>
                <a:latin typeface="Calibri" panose="020F0502020204030204" pitchFamily="34" charset="0"/>
                <a:ea typeface="+mn-ea"/>
                <a:cs typeface="Calibri" panose="020F0502020204030204" pitchFamily="34" charset="0"/>
              </a:defRPr>
            </a:lvl2pPr>
            <a:lvl3pPr marL="1143000" indent="-182880" algn="l" defTabSz="914400" rtl="0" eaLnBrk="1" latinLnBrk="0" hangingPunct="1">
              <a:lnSpc>
                <a:spcPct val="100000"/>
              </a:lnSpc>
              <a:spcBef>
                <a:spcPts val="1800"/>
              </a:spcBef>
              <a:spcAft>
                <a:spcPts val="250"/>
              </a:spcAft>
              <a:buClr>
                <a:schemeClr val="accent1"/>
              </a:buClr>
              <a:buFont typeface="Wingdings 2" pitchFamily="18" charset="2"/>
              <a:buChar char=""/>
              <a:defRPr sz="2000" kern="1200">
                <a:solidFill>
                  <a:schemeClr val="tx1">
                    <a:lumMod val="65000"/>
                    <a:lumOff val="35000"/>
                  </a:schemeClr>
                </a:solidFill>
                <a:latin typeface="Calibri" panose="020F0502020204030204" pitchFamily="34" charset="0"/>
                <a:ea typeface="+mn-ea"/>
                <a:cs typeface="Calibri" panose="020F0502020204030204" pitchFamily="34" charset="0"/>
              </a:defRPr>
            </a:lvl3pPr>
            <a:lvl4pPr marL="1600200" indent="-182880" algn="l" defTabSz="914400" rtl="0" eaLnBrk="1" latinLnBrk="0" hangingPunct="1">
              <a:lnSpc>
                <a:spcPct val="100000"/>
              </a:lnSpc>
              <a:spcBef>
                <a:spcPts val="1800"/>
              </a:spcBef>
              <a:spcAft>
                <a:spcPts val="250"/>
              </a:spcAft>
              <a:buClr>
                <a:schemeClr val="accent1"/>
              </a:buClr>
              <a:buFont typeface="Wingdings 2" pitchFamily="18" charset="2"/>
              <a:buChar char=""/>
              <a:defRPr sz="1800" kern="1200">
                <a:solidFill>
                  <a:schemeClr val="tx1">
                    <a:lumMod val="65000"/>
                    <a:lumOff val="35000"/>
                  </a:schemeClr>
                </a:solidFill>
                <a:latin typeface="Calibri" panose="020F0502020204030204" pitchFamily="34" charset="0"/>
                <a:ea typeface="+mn-ea"/>
                <a:cs typeface="Calibri" panose="020F0502020204030204" pitchFamily="34" charset="0"/>
              </a:defRPr>
            </a:lvl4pPr>
            <a:lvl5pPr marL="2057400" indent="-182880" algn="l" defTabSz="914400" rtl="0" eaLnBrk="1" latinLnBrk="0" hangingPunct="1">
              <a:lnSpc>
                <a:spcPct val="100000"/>
              </a:lnSpc>
              <a:spcBef>
                <a:spcPts val="1800"/>
              </a:spcBef>
              <a:spcAft>
                <a:spcPts val="250"/>
              </a:spcAft>
              <a:buClr>
                <a:schemeClr val="accent1"/>
              </a:buClr>
              <a:buFont typeface="Wingdings 2" pitchFamily="18" charset="2"/>
              <a:buChar char=""/>
              <a:defRPr sz="1800" kern="1200">
                <a:solidFill>
                  <a:schemeClr val="tx1">
                    <a:lumMod val="65000"/>
                    <a:lumOff val="3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a:buClr>
                <a:srgbClr val="007681"/>
              </a:buClr>
              <a:buSzPts val="2400"/>
            </a:pPr>
            <a:r>
              <a:rPr lang="en-US">
                <a:latin typeface="Calibri"/>
                <a:ea typeface="Calibri"/>
                <a:cs typeface="Calibri"/>
                <a:sym typeface="Calibri"/>
              </a:rPr>
              <a:t>Students participate as a </a:t>
            </a:r>
            <a:r>
              <a:rPr lang="en-US" b="1">
                <a:solidFill>
                  <a:srgbClr val="007681"/>
                </a:solidFill>
                <a:latin typeface="Calibri"/>
                <a:ea typeface="Calibri"/>
                <a:cs typeface="Calibri"/>
                <a:sym typeface="Calibri"/>
              </a:rPr>
              <a:t>cohort </a:t>
            </a:r>
            <a:r>
              <a:rPr lang="en-US">
                <a:latin typeface="Calibri"/>
                <a:ea typeface="Calibri"/>
                <a:cs typeface="Calibri"/>
                <a:sym typeface="Calibri"/>
              </a:rPr>
              <a:t>and share the same weekly schedule</a:t>
            </a:r>
            <a:endParaRPr lang="en-US">
              <a:ea typeface="Calibri"/>
              <a:cs typeface="Calibri"/>
            </a:endParaRPr>
          </a:p>
          <a:p>
            <a:pPr lvl="1">
              <a:buClr>
                <a:srgbClr val="007681"/>
              </a:buClr>
              <a:buSzPts val="2400"/>
            </a:pPr>
            <a:r>
              <a:rPr lang="en-US" sz="2200" b="1">
                <a:solidFill>
                  <a:schemeClr val="accent1"/>
                </a:solidFill>
                <a:latin typeface="Calibri"/>
                <a:ea typeface="Calibri"/>
                <a:cs typeface="Calibri"/>
                <a:sym typeface="Calibri"/>
              </a:rPr>
              <a:t>Small classes</a:t>
            </a:r>
          </a:p>
          <a:p>
            <a:pPr lvl="1">
              <a:buClr>
                <a:srgbClr val="007681"/>
              </a:buClr>
              <a:buSzPts val="2400"/>
            </a:pPr>
            <a:r>
              <a:rPr lang="en-US" sz="2200" b="1">
                <a:solidFill>
                  <a:schemeClr val="accent1"/>
                </a:solidFill>
                <a:latin typeface="Calibri"/>
                <a:ea typeface="Calibri"/>
                <a:cs typeface="Calibri"/>
                <a:sym typeface="Calibri"/>
              </a:rPr>
              <a:t>Individual consultations</a:t>
            </a:r>
            <a:endParaRPr lang="en-US" sz="2200">
              <a:latin typeface="Calibri"/>
            </a:endParaRPr>
          </a:p>
          <a:p>
            <a:pPr lvl="1">
              <a:buClr>
                <a:srgbClr val="007681"/>
              </a:buClr>
              <a:buSzPts val="2400"/>
            </a:pPr>
            <a:r>
              <a:rPr lang="en-US" sz="2200" b="1">
                <a:solidFill>
                  <a:schemeClr val="accent1"/>
                </a:solidFill>
                <a:latin typeface="Calibri"/>
                <a:ea typeface="Calibri"/>
                <a:cs typeface="Calibri"/>
                <a:sym typeface="Calibri"/>
              </a:rPr>
              <a:t>Peer language partner</a:t>
            </a:r>
            <a:endParaRPr lang="en-US" sz="2200" b="1">
              <a:solidFill>
                <a:schemeClr val="accent1"/>
              </a:solidFill>
              <a:latin typeface="Calibri"/>
            </a:endParaRPr>
          </a:p>
          <a:p>
            <a:pPr lvl="1">
              <a:buClr>
                <a:srgbClr val="007681"/>
              </a:buClr>
              <a:buSzPts val="2400"/>
            </a:pPr>
            <a:r>
              <a:rPr lang="en-US" sz="2200" b="1">
                <a:solidFill>
                  <a:schemeClr val="accent1"/>
                </a:solidFill>
                <a:latin typeface="Calibri"/>
                <a:ea typeface="Calibri"/>
                <a:cs typeface="Calibri"/>
                <a:sym typeface="Calibri"/>
              </a:rPr>
              <a:t>Cultural programming </a:t>
            </a:r>
          </a:p>
          <a:p>
            <a:pPr>
              <a:buClr>
                <a:srgbClr val="007681"/>
              </a:buClr>
              <a:buSzPts val="2400"/>
            </a:pPr>
            <a:r>
              <a:rPr lang="en-US">
                <a:latin typeface="Calibri"/>
                <a:cs typeface="Calibri"/>
                <a:sym typeface="Calibri"/>
              </a:rPr>
              <a:t>CLS is </a:t>
            </a:r>
            <a:r>
              <a:rPr lang="en-US" b="1">
                <a:solidFill>
                  <a:schemeClr val="accent1"/>
                </a:solidFill>
                <a:latin typeface="Calibri"/>
                <a:cs typeface="Calibri"/>
                <a:sym typeface="Calibri"/>
              </a:rPr>
              <a:t>not</a:t>
            </a:r>
            <a:r>
              <a:rPr lang="en-US">
                <a:latin typeface="Calibri"/>
                <a:cs typeface="Calibri"/>
                <a:sym typeface="Calibri"/>
              </a:rPr>
              <a:t> a research, independent study, or internship program</a:t>
            </a:r>
          </a:p>
        </p:txBody>
      </p:sp>
    </p:spTree>
    <p:extLst>
      <p:ext uri="{BB962C8B-B14F-4D97-AF65-F5344CB8AC3E}">
        <p14:creationId xmlns:p14="http://schemas.microsoft.com/office/powerpoint/2010/main" val="520369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CLS Program—Benefits</a:t>
            </a:r>
          </a:p>
        </p:txBody>
      </p:sp>
      <p:sp>
        <p:nvSpPr>
          <p:cNvPr id="3" name="Content Placeholder 2"/>
          <p:cNvSpPr>
            <a:spLocks noGrp="1"/>
          </p:cNvSpPr>
          <p:nvPr>
            <p:ph idx="4294967295"/>
          </p:nvPr>
        </p:nvSpPr>
        <p:spPr>
          <a:xfrm>
            <a:off x="5861050" y="1374562"/>
            <a:ext cx="6000750" cy="5340350"/>
          </a:xfrm>
        </p:spPr>
        <p:txBody>
          <a:bodyPr>
            <a:normAutofit/>
          </a:bodyPr>
          <a:lstStyle/>
          <a:p>
            <a:pPr>
              <a:buClr>
                <a:srgbClr val="007681"/>
              </a:buClr>
              <a:buSzPts val="2400"/>
            </a:pPr>
            <a:r>
              <a:rPr lang="en-US">
                <a:sym typeface="Calibri"/>
              </a:rPr>
              <a:t>Round-trip international airfare</a:t>
            </a:r>
          </a:p>
          <a:p>
            <a:pPr>
              <a:buClr>
                <a:srgbClr val="007681"/>
              </a:buClr>
              <a:buSzPts val="2400"/>
            </a:pPr>
            <a:r>
              <a:rPr lang="en-US">
                <a:sym typeface="Calibri"/>
              </a:rPr>
              <a:t>Applicable visa fees</a:t>
            </a:r>
          </a:p>
          <a:p>
            <a:pPr>
              <a:buClr>
                <a:srgbClr val="007681"/>
              </a:buClr>
              <a:buSzPts val="2400"/>
            </a:pPr>
            <a:r>
              <a:rPr lang="en-US">
                <a:sym typeface="Calibri"/>
              </a:rPr>
              <a:t>Housing and meals</a:t>
            </a:r>
          </a:p>
          <a:p>
            <a:pPr>
              <a:buClr>
                <a:srgbClr val="007681"/>
              </a:buClr>
              <a:buSzPts val="2400"/>
            </a:pPr>
            <a:r>
              <a:rPr lang="en-US">
                <a:sym typeface="Calibri"/>
              </a:rPr>
              <a:t>Classroom instruction</a:t>
            </a:r>
          </a:p>
          <a:p>
            <a:pPr>
              <a:buClr>
                <a:srgbClr val="007681"/>
              </a:buClr>
              <a:buSzPts val="2400"/>
            </a:pPr>
            <a:r>
              <a:rPr lang="en-US"/>
              <a:t>Cultural programming and group trips</a:t>
            </a:r>
          </a:p>
        </p:txBody>
      </p:sp>
      <p:pic>
        <p:nvPicPr>
          <p:cNvPr id="5" name="Picture 4">
            <a:extLst>
              <a:ext uri="{FF2B5EF4-FFF2-40B4-BE49-F238E27FC236}">
                <a16:creationId xmlns:a16="http://schemas.microsoft.com/office/drawing/2014/main" id="{9F1170EA-6516-4502-B047-49E97164425A}"/>
              </a:ext>
            </a:extLst>
          </p:cNvPr>
          <p:cNvPicPr>
            <a:picLocks noChangeAspect="1"/>
          </p:cNvPicPr>
          <p:nvPr/>
        </p:nvPicPr>
        <p:blipFill rotWithShape="1">
          <a:blip r:embed="rId2"/>
          <a:srcRect l="321" t="14981" r="11501" b="6607"/>
          <a:stretch/>
        </p:blipFill>
        <p:spPr>
          <a:xfrm>
            <a:off x="918530" y="1010637"/>
            <a:ext cx="4419600" cy="5850759"/>
          </a:xfrm>
          <a:prstGeom prst="rect">
            <a:avLst/>
          </a:prstGeom>
        </p:spPr>
      </p:pic>
    </p:spTree>
    <p:extLst>
      <p:ext uri="{BB962C8B-B14F-4D97-AF65-F5344CB8AC3E}">
        <p14:creationId xmlns:p14="http://schemas.microsoft.com/office/powerpoint/2010/main" val="1619458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a:cs typeface="Arial"/>
              </a:rPr>
              <a:t>CLS Spark—Structure</a:t>
            </a:r>
          </a:p>
        </p:txBody>
      </p:sp>
      <p:pic>
        <p:nvPicPr>
          <p:cNvPr id="4" name="Content Placeholder 7">
            <a:extLst>
              <a:ext uri="{FF2B5EF4-FFF2-40B4-BE49-F238E27FC236}">
                <a16:creationId xmlns:a16="http://schemas.microsoft.com/office/drawing/2014/main" id="{5DF1E1E7-72CC-56F8-CFF6-7070D16F4A42}"/>
              </a:ext>
            </a:extLst>
          </p:cNvPr>
          <p:cNvPicPr>
            <a:picLocks noChangeAspect="1"/>
          </p:cNvPicPr>
          <p:nvPr/>
        </p:nvPicPr>
        <p:blipFill rotWithShape="1">
          <a:blip r:embed="rId3"/>
          <a:srcRect l="7812" t="5969" r="9195" b="5969"/>
          <a:stretch/>
        </p:blipFill>
        <p:spPr>
          <a:xfrm>
            <a:off x="900553" y="1018351"/>
            <a:ext cx="4120179" cy="5829066"/>
          </a:xfrm>
          <a:prstGeom prst="rect">
            <a:avLst/>
          </a:prstGeom>
        </p:spPr>
      </p:pic>
      <p:sp>
        <p:nvSpPr>
          <p:cNvPr id="8" name="Content Placeholder 2">
            <a:extLst>
              <a:ext uri="{FF2B5EF4-FFF2-40B4-BE49-F238E27FC236}">
                <a16:creationId xmlns:a16="http://schemas.microsoft.com/office/drawing/2014/main" id="{94B0323B-0FB3-F169-9AF6-0B2D0F061C15}"/>
              </a:ext>
            </a:extLst>
          </p:cNvPr>
          <p:cNvSpPr>
            <a:spLocks noGrp="1"/>
          </p:cNvSpPr>
          <p:nvPr/>
        </p:nvSpPr>
        <p:spPr>
          <a:xfrm>
            <a:off x="5961888" y="1219239"/>
            <a:ext cx="5677339" cy="5430458"/>
          </a:xfrm>
          <a:prstGeom prst="rect">
            <a:avLst/>
          </a:prstGeom>
        </p:spPr>
        <p:txBody>
          <a:bodyPr vert="horz" lIns="91440" tIns="45720" rIns="91440" bIns="45720" rtlCol="0" anchor="ctr">
            <a:normAutofit lnSpcReduction="10000"/>
          </a:bodyPr>
          <a:lstStyle>
            <a:lvl1pPr marL="182880" indent="-182880" algn="l" defTabSz="914400" rtl="0" eaLnBrk="1" latinLnBrk="0" hangingPunct="1">
              <a:lnSpc>
                <a:spcPct val="100000"/>
              </a:lnSpc>
              <a:spcBef>
                <a:spcPts val="1800"/>
              </a:spcBef>
              <a:spcAft>
                <a:spcPts val="600"/>
              </a:spcAft>
              <a:buClr>
                <a:schemeClr val="accent1"/>
              </a:buClr>
              <a:buFont typeface="Wingdings 2" pitchFamily="18" charset="2"/>
              <a:buChar char=""/>
              <a:defRPr sz="220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685800" indent="-182880" algn="l" defTabSz="914400" rtl="0" eaLnBrk="1" latinLnBrk="0" hangingPunct="1">
              <a:lnSpc>
                <a:spcPct val="100000"/>
              </a:lnSpc>
              <a:spcBef>
                <a:spcPts val="1800"/>
              </a:spcBef>
              <a:spcAft>
                <a:spcPts val="250"/>
              </a:spcAft>
              <a:buClr>
                <a:schemeClr val="accent1"/>
              </a:buClr>
              <a:buFont typeface="Wingdings 2" pitchFamily="18" charset="2"/>
              <a:buChar char=""/>
              <a:defRPr sz="2000" kern="1200">
                <a:solidFill>
                  <a:schemeClr val="tx1">
                    <a:lumMod val="65000"/>
                    <a:lumOff val="35000"/>
                  </a:schemeClr>
                </a:solidFill>
                <a:latin typeface="Calibri" panose="020F0502020204030204" pitchFamily="34" charset="0"/>
                <a:ea typeface="+mn-ea"/>
                <a:cs typeface="Calibri" panose="020F0502020204030204" pitchFamily="34" charset="0"/>
              </a:defRPr>
            </a:lvl2pPr>
            <a:lvl3pPr marL="1143000" indent="-182880" algn="l" defTabSz="914400" rtl="0" eaLnBrk="1" latinLnBrk="0" hangingPunct="1">
              <a:lnSpc>
                <a:spcPct val="100000"/>
              </a:lnSpc>
              <a:spcBef>
                <a:spcPts val="1800"/>
              </a:spcBef>
              <a:spcAft>
                <a:spcPts val="250"/>
              </a:spcAft>
              <a:buClr>
                <a:schemeClr val="accent1"/>
              </a:buClr>
              <a:buFont typeface="Wingdings 2" pitchFamily="18" charset="2"/>
              <a:buChar char=""/>
              <a:defRPr sz="2000" kern="1200">
                <a:solidFill>
                  <a:schemeClr val="tx1">
                    <a:lumMod val="65000"/>
                    <a:lumOff val="35000"/>
                  </a:schemeClr>
                </a:solidFill>
                <a:latin typeface="Calibri" panose="020F0502020204030204" pitchFamily="34" charset="0"/>
                <a:ea typeface="+mn-ea"/>
                <a:cs typeface="Calibri" panose="020F0502020204030204" pitchFamily="34" charset="0"/>
              </a:defRPr>
            </a:lvl3pPr>
            <a:lvl4pPr marL="1600200" indent="-182880" algn="l" defTabSz="914400" rtl="0" eaLnBrk="1" latinLnBrk="0" hangingPunct="1">
              <a:lnSpc>
                <a:spcPct val="100000"/>
              </a:lnSpc>
              <a:spcBef>
                <a:spcPts val="1800"/>
              </a:spcBef>
              <a:spcAft>
                <a:spcPts val="250"/>
              </a:spcAft>
              <a:buClr>
                <a:schemeClr val="accent1"/>
              </a:buClr>
              <a:buFont typeface="Wingdings 2" pitchFamily="18" charset="2"/>
              <a:buChar char=""/>
              <a:defRPr sz="1800" kern="1200">
                <a:solidFill>
                  <a:schemeClr val="tx1">
                    <a:lumMod val="65000"/>
                    <a:lumOff val="35000"/>
                  </a:schemeClr>
                </a:solidFill>
                <a:latin typeface="Calibri" panose="020F0502020204030204" pitchFamily="34" charset="0"/>
                <a:ea typeface="+mn-ea"/>
                <a:cs typeface="Calibri" panose="020F0502020204030204" pitchFamily="34" charset="0"/>
              </a:defRPr>
            </a:lvl4pPr>
            <a:lvl5pPr marL="2057400" indent="-182880" algn="l" defTabSz="914400" rtl="0" eaLnBrk="1" latinLnBrk="0" hangingPunct="1">
              <a:lnSpc>
                <a:spcPct val="100000"/>
              </a:lnSpc>
              <a:spcBef>
                <a:spcPts val="1800"/>
              </a:spcBef>
              <a:spcAft>
                <a:spcPts val="250"/>
              </a:spcAft>
              <a:buClr>
                <a:schemeClr val="accent1"/>
              </a:buClr>
              <a:buFont typeface="Wingdings 2" pitchFamily="18" charset="2"/>
              <a:buChar char=""/>
              <a:defRPr sz="1800" kern="1200">
                <a:solidFill>
                  <a:schemeClr val="tx1">
                    <a:lumMod val="65000"/>
                    <a:lumOff val="3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a:lnSpc>
                <a:spcPct val="100000"/>
              </a:lnSpc>
              <a:buClr>
                <a:schemeClr val="tx1"/>
              </a:buClr>
            </a:pPr>
            <a:r>
              <a:rPr lang="en-US">
                <a:solidFill>
                  <a:schemeClr val="tx1"/>
                </a:solidFill>
                <a:latin typeface="Calibri"/>
                <a:ea typeface="Calibri"/>
                <a:cs typeface="Calibri"/>
              </a:rPr>
              <a:t>Intensive</a:t>
            </a:r>
            <a:r>
              <a:rPr lang="en-US" b="1">
                <a:solidFill>
                  <a:schemeClr val="accent1"/>
                </a:solidFill>
                <a:latin typeface="Calibri"/>
                <a:ea typeface="Calibri"/>
                <a:cs typeface="Calibri"/>
              </a:rPr>
              <a:t> virtual</a:t>
            </a:r>
            <a:r>
              <a:rPr lang="en-US">
                <a:latin typeface="Calibri"/>
                <a:ea typeface="Calibri"/>
                <a:cs typeface="Calibri"/>
              </a:rPr>
              <a:t> </a:t>
            </a:r>
            <a:r>
              <a:rPr lang="en-US">
                <a:solidFill>
                  <a:schemeClr val="tx1"/>
                </a:solidFill>
                <a:latin typeface="Calibri"/>
                <a:ea typeface="Calibri"/>
                <a:cs typeface="Calibri"/>
              </a:rPr>
              <a:t>language and cultural learning program</a:t>
            </a:r>
          </a:p>
          <a:p>
            <a:pPr>
              <a:buClr>
                <a:schemeClr val="tx1"/>
              </a:buClr>
            </a:pPr>
            <a:r>
              <a:rPr lang="en-US">
                <a:solidFill>
                  <a:schemeClr val="tx1"/>
                </a:solidFill>
                <a:latin typeface="Calibri"/>
                <a:ea typeface="Calibri"/>
                <a:cs typeface="Calibri"/>
              </a:rPr>
              <a:t>10 hours of live class per week and 2 hours of cultural activities and individual consultations per month. </a:t>
            </a:r>
          </a:p>
          <a:p>
            <a:pPr>
              <a:lnSpc>
                <a:spcPct val="100000"/>
              </a:lnSpc>
              <a:buClr>
                <a:schemeClr val="tx1"/>
              </a:buClr>
            </a:pPr>
            <a:r>
              <a:rPr lang="en-US">
                <a:solidFill>
                  <a:schemeClr val="tx1"/>
                </a:solidFill>
                <a:latin typeface="Calibri"/>
                <a:ea typeface="Calibri"/>
                <a:cs typeface="Calibri"/>
              </a:rPr>
              <a:t>Offering language instruction at</a:t>
            </a:r>
            <a:r>
              <a:rPr lang="en-US">
                <a:latin typeface="Calibri"/>
                <a:ea typeface="Calibri"/>
                <a:cs typeface="Calibri"/>
              </a:rPr>
              <a:t> </a:t>
            </a:r>
            <a:r>
              <a:rPr lang="en-US" b="1">
                <a:solidFill>
                  <a:schemeClr val="accent1"/>
                </a:solidFill>
                <a:latin typeface="Calibri"/>
                <a:ea typeface="Calibri"/>
                <a:cs typeface="Calibri"/>
              </a:rPr>
              <a:t>beginner level </a:t>
            </a:r>
            <a:r>
              <a:rPr lang="en-US">
                <a:solidFill>
                  <a:schemeClr val="tx1"/>
                </a:solidFill>
                <a:latin typeface="Calibri"/>
                <a:ea typeface="Calibri"/>
                <a:cs typeface="Calibri"/>
              </a:rPr>
              <a:t>in </a:t>
            </a:r>
            <a:r>
              <a:rPr lang="en-US" b="1">
                <a:solidFill>
                  <a:schemeClr val="accent1"/>
                </a:solidFill>
                <a:latin typeface="Calibri"/>
                <a:ea typeface="Calibri"/>
                <a:cs typeface="Calibri"/>
              </a:rPr>
              <a:t>Arabic, Chinese, and Russian</a:t>
            </a:r>
          </a:p>
          <a:p>
            <a:pPr>
              <a:lnSpc>
                <a:spcPct val="100000"/>
              </a:lnSpc>
              <a:buClr>
                <a:schemeClr val="tx1"/>
              </a:buClr>
            </a:pPr>
            <a:r>
              <a:rPr lang="en-US" b="1">
                <a:solidFill>
                  <a:schemeClr val="accent1"/>
                </a:solidFill>
                <a:latin typeface="Calibri"/>
                <a:ea typeface="Calibri"/>
                <a:cs typeface="Calibri"/>
              </a:rPr>
              <a:t>Group instruction </a:t>
            </a:r>
            <a:r>
              <a:rPr lang="en-US">
                <a:solidFill>
                  <a:schemeClr val="tx1"/>
                </a:solidFill>
                <a:latin typeface="Calibri"/>
                <a:ea typeface="Calibri"/>
                <a:cs typeface="Calibri"/>
              </a:rPr>
              <a:t>provided by</a:t>
            </a:r>
            <a:r>
              <a:rPr lang="en-US">
                <a:latin typeface="Calibri"/>
                <a:ea typeface="Calibri"/>
                <a:cs typeface="Calibri"/>
              </a:rPr>
              <a:t> </a:t>
            </a:r>
            <a:r>
              <a:rPr lang="en-US" b="1">
                <a:solidFill>
                  <a:schemeClr val="accent1"/>
                </a:solidFill>
                <a:latin typeface="Calibri"/>
                <a:ea typeface="Calibri"/>
                <a:cs typeface="Calibri"/>
              </a:rPr>
              <a:t>host institutions abroad</a:t>
            </a:r>
          </a:p>
          <a:p>
            <a:pPr>
              <a:buClr>
                <a:srgbClr val="000000"/>
              </a:buClr>
            </a:pPr>
            <a:r>
              <a:rPr lang="en-US">
                <a:solidFill>
                  <a:schemeClr val="tx1"/>
                </a:solidFill>
                <a:latin typeface="Calibri"/>
                <a:ea typeface="Calibri"/>
                <a:cs typeface="Calibri"/>
              </a:rPr>
              <a:t>Professional development opportunities and inclusive on-program support</a:t>
            </a:r>
          </a:p>
          <a:p>
            <a:pPr>
              <a:lnSpc>
                <a:spcPct val="100000"/>
              </a:lnSpc>
              <a:buClr>
                <a:schemeClr val="tx1"/>
              </a:buClr>
            </a:pPr>
            <a:r>
              <a:rPr lang="en-US">
                <a:solidFill>
                  <a:schemeClr val="tx1"/>
                </a:solidFill>
                <a:latin typeface="Calibri"/>
                <a:ea typeface="Calibri"/>
                <a:cs typeface="Calibri"/>
              </a:rPr>
              <a:t>For </a:t>
            </a:r>
            <a:r>
              <a:rPr lang="en-US" b="1">
                <a:solidFill>
                  <a:schemeClr val="accent1"/>
                </a:solidFill>
                <a:latin typeface="Calibri"/>
                <a:ea typeface="Calibri"/>
                <a:cs typeface="Calibri"/>
              </a:rPr>
              <a:t>undergraduate students</a:t>
            </a:r>
            <a:r>
              <a:rPr lang="en-US" b="1">
                <a:solidFill>
                  <a:schemeClr val="tx1"/>
                </a:solidFill>
                <a:latin typeface="Calibri"/>
                <a:ea typeface="Calibri"/>
                <a:cs typeface="Calibri"/>
              </a:rPr>
              <a:t> </a:t>
            </a:r>
            <a:r>
              <a:rPr lang="en-US">
                <a:solidFill>
                  <a:schemeClr val="tx1"/>
                </a:solidFill>
                <a:latin typeface="Calibri"/>
                <a:ea typeface="Calibri"/>
                <a:cs typeface="Calibri"/>
              </a:rPr>
              <a:t>only</a:t>
            </a:r>
          </a:p>
        </p:txBody>
      </p:sp>
    </p:spTree>
    <p:extLst>
      <p:ext uri="{BB962C8B-B14F-4D97-AF65-F5344CB8AC3E}">
        <p14:creationId xmlns:p14="http://schemas.microsoft.com/office/powerpoint/2010/main" val="2626724588"/>
      </p:ext>
    </p:extLst>
  </p:cSld>
  <p:clrMapOvr>
    <a:masterClrMapping/>
  </p:clrMapOvr>
</p:sld>
</file>

<file path=ppt/theme/theme1.xml><?xml version="1.0" encoding="utf-8"?>
<a:theme xmlns:a="http://schemas.openxmlformats.org/drawingml/2006/main" name="Frame">
  <a:themeElements>
    <a:clrScheme name="CLS">
      <a:dk1>
        <a:sysClr val="windowText" lastClr="000000"/>
      </a:dk1>
      <a:lt1>
        <a:sysClr val="window" lastClr="FFFFFF"/>
      </a:lt1>
      <a:dk2>
        <a:srgbClr val="1F497D"/>
      </a:dk2>
      <a:lt2>
        <a:srgbClr val="EEECE1"/>
      </a:lt2>
      <a:accent1>
        <a:srgbClr val="007681"/>
      </a:accent1>
      <a:accent2>
        <a:srgbClr val="AF6D04"/>
      </a:accent2>
      <a:accent3>
        <a:srgbClr val="00AFD7"/>
      </a:accent3>
      <a:accent4>
        <a:srgbClr val="F1C400"/>
      </a:accent4>
      <a:accent5>
        <a:srgbClr val="B1B3B3"/>
      </a:accent5>
      <a:accent6>
        <a:srgbClr val="FF6A13"/>
      </a:accent6>
      <a:hlink>
        <a:srgbClr val="007681"/>
      </a:hlink>
      <a:folHlink>
        <a:srgbClr val="00AFD7"/>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Frame">
  <a:themeElements>
    <a:clrScheme name="CLS">
      <a:dk1>
        <a:sysClr val="windowText" lastClr="000000"/>
      </a:dk1>
      <a:lt1>
        <a:sysClr val="window" lastClr="FFFFFF"/>
      </a:lt1>
      <a:dk2>
        <a:srgbClr val="183859"/>
      </a:dk2>
      <a:lt2>
        <a:srgbClr val="EEECE1"/>
      </a:lt2>
      <a:accent1>
        <a:srgbClr val="007681"/>
      </a:accent1>
      <a:accent2>
        <a:srgbClr val="AF6D04"/>
      </a:accent2>
      <a:accent3>
        <a:srgbClr val="00AFD7"/>
      </a:accent3>
      <a:accent4>
        <a:srgbClr val="F1C400"/>
      </a:accent4>
      <a:accent5>
        <a:srgbClr val="B1B3B3"/>
      </a:accent5>
      <a:accent6>
        <a:srgbClr val="FF6A13"/>
      </a:accent6>
      <a:hlink>
        <a:srgbClr val="007681"/>
      </a:hlink>
      <a:folHlink>
        <a:srgbClr val="00AFD7"/>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3.xml><?xml version="1.0" encoding="utf-8"?>
<a:theme xmlns:a="http://schemas.openxmlformats.org/drawingml/2006/main" name="Frame">
  <a:themeElements>
    <a:clrScheme name="CLS">
      <a:dk1>
        <a:sysClr val="windowText" lastClr="000000"/>
      </a:dk1>
      <a:lt1>
        <a:sysClr val="window" lastClr="FFFFFF"/>
      </a:lt1>
      <a:dk2>
        <a:srgbClr val="183859"/>
      </a:dk2>
      <a:lt2>
        <a:srgbClr val="EEECE1"/>
      </a:lt2>
      <a:accent1>
        <a:srgbClr val="007681"/>
      </a:accent1>
      <a:accent2>
        <a:srgbClr val="AF6D04"/>
      </a:accent2>
      <a:accent3>
        <a:srgbClr val="00AFD7"/>
      </a:accent3>
      <a:accent4>
        <a:srgbClr val="F1C400"/>
      </a:accent4>
      <a:accent5>
        <a:srgbClr val="B1B3B3"/>
      </a:accent5>
      <a:accent6>
        <a:srgbClr val="FF6A13"/>
      </a:accent6>
      <a:hlink>
        <a:srgbClr val="007681"/>
      </a:hlink>
      <a:folHlink>
        <a:srgbClr val="00AFD7"/>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0B2FBBD41F204488A2AA92945B8DF9B" ma:contentTypeVersion="20" ma:contentTypeDescription="Create a new document." ma:contentTypeScope="" ma:versionID="0585e6ae08a89d106e2e18a09c7d156b">
  <xsd:schema xmlns:xsd="http://www.w3.org/2001/XMLSchema" xmlns:xs="http://www.w3.org/2001/XMLSchema" xmlns:p="http://schemas.microsoft.com/office/2006/metadata/properties" xmlns:ns2="1f6e2fbe-aa0d-44af-b8cf-d7859a3871bb" xmlns:ns3="b71313da-9a79-4af3-b35b-92675966f41d" targetNamespace="http://schemas.microsoft.com/office/2006/metadata/properties" ma:root="true" ma:fieldsID="d92529595bbefe6e4c52c6a38ca664c6" ns2:_="" ns3:_="">
    <xsd:import namespace="1f6e2fbe-aa0d-44af-b8cf-d7859a3871bb"/>
    <xsd:import namespace="b71313da-9a79-4af3-b35b-92675966f41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Note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6e2fbe-aa0d-44af-b8cf-d7859a3871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a7244e5-adc1-4228-ab64-786b6954c2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Notes" ma:index="25" nillable="true" ma:displayName="Notes" ma:description="qq" ma:format="Dropdown" ma:internalName="Notes">
      <xsd:simpleType>
        <xsd:restriction base="dms:Text">
          <xsd:maxLength value="255"/>
        </xsd:restriction>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1313da-9a79-4af3-b35b-92675966f41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c1b3099-7a38-4643-8a25-e004050f397e}" ma:internalName="TaxCatchAll" ma:showField="CatchAllData" ma:web="b71313da-9a79-4af3-b35b-92675966f4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71313da-9a79-4af3-b35b-92675966f41d" xsi:nil="true"/>
    <lcf76f155ced4ddcb4097134ff3c332f xmlns="1f6e2fbe-aa0d-44af-b8cf-d7859a3871bb">
      <Terms xmlns="http://schemas.microsoft.com/office/infopath/2007/PartnerControls"/>
    </lcf76f155ced4ddcb4097134ff3c332f>
    <Notes xmlns="1f6e2fbe-aa0d-44af-b8cf-d7859a3871bb" xsi:nil="true"/>
  </documentManagement>
</p:properties>
</file>

<file path=customXml/itemProps1.xml><?xml version="1.0" encoding="utf-8"?>
<ds:datastoreItem xmlns:ds="http://schemas.openxmlformats.org/officeDocument/2006/customXml" ds:itemID="{87F2C1F7-70B8-4616-A1BD-5864F046530F}">
  <ds:schemaRefs>
    <ds:schemaRef ds:uri="http://schemas.microsoft.com/sharepoint/v3/contenttype/forms"/>
  </ds:schemaRefs>
</ds:datastoreItem>
</file>

<file path=customXml/itemProps2.xml><?xml version="1.0" encoding="utf-8"?>
<ds:datastoreItem xmlns:ds="http://schemas.openxmlformats.org/officeDocument/2006/customXml" ds:itemID="{44A6BC00-E248-4CFC-A1F6-030F3DCDE156}">
  <ds:schemaRefs>
    <ds:schemaRef ds:uri="1f6e2fbe-aa0d-44af-b8cf-d7859a3871bb"/>
    <ds:schemaRef ds:uri="b71313da-9a79-4af3-b35b-92675966f41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20DE287-E1C5-477C-AEC7-D405C398653B}">
  <ds:schemaRefs>
    <ds:schemaRef ds:uri="1f6e2fbe-aa0d-44af-b8cf-d7859a3871bb"/>
    <ds:schemaRef ds:uri="b71313da-9a79-4af3-b35b-92675966f41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TM03457475[[fn=Frame]]</Template>
  <Application>Microsoft Office PowerPoint</Application>
  <PresentationFormat>Widescreen</PresentationFormat>
  <Slides>19</Slides>
  <Notes>18</Notes>
  <HiddenSlides>0</HiddenSlide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Frame</vt:lpstr>
      <vt:lpstr>Frame</vt:lpstr>
      <vt:lpstr>Frame</vt:lpstr>
      <vt:lpstr>PowerPoint Presentation</vt:lpstr>
      <vt:lpstr>Welcome!</vt:lpstr>
      <vt:lpstr>CLS [insert year] Program Experience </vt:lpstr>
      <vt:lpstr>CLS [insert year] Program Experience  </vt:lpstr>
      <vt:lpstr>What is the CLS Program?</vt:lpstr>
      <vt:lpstr>Languages Offered</vt:lpstr>
      <vt:lpstr>CLS Program—Structure</vt:lpstr>
      <vt:lpstr>CLS Program—Benefits</vt:lpstr>
      <vt:lpstr>CLS Spark—Structure</vt:lpstr>
      <vt:lpstr>Accelerate Your Language Gains! </vt:lpstr>
      <vt:lpstr>Advance Your Career!</vt:lpstr>
      <vt:lpstr>Eligibility</vt:lpstr>
      <vt:lpstr>An Opportunity for Everyone</vt:lpstr>
      <vt:lpstr>CLS Program—Essays &amp; Criteria </vt:lpstr>
      <vt:lpstr>CLS Spark—Essays &amp; Criteria</vt:lpstr>
      <vt:lpstr>Resources! </vt:lpstr>
      <vt:lpstr>Apply for Summer 2025</vt:lpstr>
      <vt:lpstr>Stay in Touch</vt:lpstr>
      <vt:lpstr>Questions?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CLS Program</dc:title>
  <dc:creator>Natalie Spencer</dc:creator>
  <cp:revision>61</cp:revision>
  <cp:lastPrinted>2018-09-27T17:44:50Z</cp:lastPrinted>
  <dcterms:created xsi:type="dcterms:W3CDTF">2018-09-11T18:02:46Z</dcterms:created>
  <dcterms:modified xsi:type="dcterms:W3CDTF">2024-10-01T16:35:16Z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0x01010080B2FBBD41F204488A2AA92945B8DF9B</vt:lpwstr>
  </property>
  <property fmtid="{D5CDD505-2E9C-101B-9397-08002B2CF9AE}" pid="3" name="MediaServiceImageTags">
    <vt:lpwstr/>
  </property>
</Properties>
</file>